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15.xml" ContentType="application/vnd.openxmlformats-officedocument.presentationml.notesSlide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9.xml" ContentType="application/inkml+xml"/>
  <Override PartName="/ppt/ink/ink10.xml" ContentType="application/inkml+xml"/>
  <Override PartName="/ppt/ink/ink33.xml" ContentType="application/inkml+xml"/>
  <Override PartName="/ppt/ink/ink34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7" r:id="rId2"/>
    <p:sldId id="428" r:id="rId3"/>
    <p:sldId id="429" r:id="rId4"/>
    <p:sldId id="430" r:id="rId5"/>
    <p:sldId id="431" r:id="rId6"/>
    <p:sldId id="432" r:id="rId7"/>
    <p:sldId id="434" r:id="rId8"/>
    <p:sldId id="462" r:id="rId9"/>
    <p:sldId id="435" r:id="rId10"/>
    <p:sldId id="465" r:id="rId11"/>
    <p:sldId id="466" r:id="rId12"/>
    <p:sldId id="461" r:id="rId13"/>
    <p:sldId id="467" r:id="rId14"/>
    <p:sldId id="478" r:id="rId15"/>
    <p:sldId id="480" r:id="rId16"/>
    <p:sldId id="317" r:id="rId17"/>
    <p:sldId id="463" r:id="rId18"/>
    <p:sldId id="468" r:id="rId19"/>
    <p:sldId id="464" r:id="rId20"/>
    <p:sldId id="436" r:id="rId21"/>
    <p:sldId id="469" r:id="rId22"/>
    <p:sldId id="470" r:id="rId23"/>
    <p:sldId id="471" r:id="rId24"/>
    <p:sldId id="474" r:id="rId25"/>
    <p:sldId id="475" r:id="rId26"/>
    <p:sldId id="476" r:id="rId27"/>
    <p:sldId id="311" r:id="rId28"/>
    <p:sldId id="437" r:id="rId29"/>
    <p:sldId id="438" r:id="rId30"/>
    <p:sldId id="439" r:id="rId31"/>
    <p:sldId id="440" r:id="rId32"/>
    <p:sldId id="441" r:id="rId33"/>
    <p:sldId id="43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B2"/>
    <a:srgbClr val="9EC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721"/>
  </p:normalViewPr>
  <p:slideViewPr>
    <p:cSldViewPr snapToGrid="0" snapToObjects="1">
      <p:cViewPr varScale="1">
        <p:scale>
          <a:sx n="76" d="100"/>
          <a:sy n="76" d="100"/>
        </p:scale>
        <p:origin x="72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11.60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24575,'4'20'0,"-3"0"0,6-3 0,-2-1 0,3 1 0,0-1 0,1 0 0,-1 1 0,0-1 0,0 1 0,0-1 0,1 15 0,-1-10 0,11 29 0,-8-29 0,5 15 0,-8-20 0,-4 8 0,4-6 0,1 6 0,-2-12 0,1 14 0,-4-10 0,7 25 0,-9-21 0,13 22 0,-14-23 0,14 23 0,-13-22 0,9 19 0,-7-21 0,5 13 0,-1-13 0,-4 13 0,3-16 0,-2 15 0,3-16 0,4 22 0,-3-17 0,3 24 0,-3-23 0,-1 30 0,0-29 0,-3 15 0,2-19 0,-3 14 0,15-1 0,3 21 0,-1-20 0,-4 9 0,-10-22 0,-2 6 0,-1-8 0,3 12 0,-2-13 0,3 23 0,0-23 0,7 28 0,-4-23 0,0 18 0,-3-19 0,-4 4 0,1-6 0,2 7 0,-2-6 0,7 28 0,-7-24 0,10 31 0,-13-29 0,12 16 0,-8-13 0,10 10 0,-10-13 0,9 22 0,-14-25 0,14 21 0,-13-24 0,12 20 0,-12-17 0,13 24 0,-13-25 0,9 19 0,-7-21 0,1 6 0,2-8 0,-2 8 0,-1-1 0,7 9 0,-9-9 0,9 8 0,-6-13 0,-1 6 0,4-8 0,-8-3 0,4 2 0,-4-9 0,0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24.878"/>
    </inkml:context>
    <inkml:brush xml:id="br0">
      <inkml:brushProperty name="width" value="0.1" units="cm"/>
      <inkml:brushProperty name="height" value="0.6" units="cm"/>
      <inkml:brushProperty name="color" value="#333333"/>
      <inkml:brushProperty name="inkEffects" value="pencil"/>
    </inkml:brush>
  </inkml:definitions>
  <inkml:trace contextRef="#ctx0" brushRef="#br0">1922 475 16383,'-13'-12'0,"2"3"0,-1 6 0,0 3 0,-5 0 0,0-7 0,5 5 0,0-5 0,5 7 0,-5 0 0,-1-8 0,1 6 0,0-5 0,1 0 0,2 5 0,-3-6 0,1 1 0,-2 5 0,-3-5 0,-1-1 0,4 7 0,-2-14 0,6 13 0,-2-5 0,3 7 0,-4-8 0,4 6 0,-4-5 0,1 7 0,-2-7 0,0 5 0,2-6 0,-1 8 0,0 0 0,-5 0 0,0-7 0,5 5 0,0-5 0,1 7 0,-2 0 0,-4 0 0,1 0 0,-1 0 0,1 0 0,-1 0 0,1 0 0,3 0 0,-3 0 0,8 0 0,-4 0 0,1 0 0,-2 0 0,-4 0 0,1 0 0,-1 0 0,1 0 0,-1 0 0,1 0 0,-1 0 0,0 0 0,1 0 0,-1 0 0,-4-8 0,-1 2 0,0-7 0,-4 9 0,4 0 0,0-4 0,4 7 0,7-7 0,-1 8 0,0-7 0,-1 5 0,-2-13 0,6 13 0,-3-5 0,1 7 0,-2-7 0,0 5 0,-2-13 0,6 13 0,-6-5 0,2 7 0,-8-4 0,7 3 0,-2-6 0,9 6 0,-5-10 0,3 9 0,-2-5 0,-1 7 0,0 0 0,-5 0 0,0 0 0,1 0 0,-1 0 0,1 0 0,-1 0 0,4 0 0,2 0 0,3 0 0,-3 0 0,2 3 0,-3-2 0,1 2 0,2 1 0,-2 0 0,-1 0 0,-1 3 0,1-3 0,-4 1 0,8 1 0,-8-1 0,3-1 0,-8 0 0,4-4 0,-9 0 0,4 0 0,-5 0 0,0 0 0,5 0 0,-4 0 0,4 0 0,-4 0 0,3 0 0,-2 0 0,2 0 0,1 0 0,5 0 0,6-4 0,6-4 0,2 0 0,6-1 0,5 6 0,5 3 0,8 0 0,-4 0 0,4 0 0,-4 0 0,-1 0 0,1 4 0,-1 0 0,5 1 0,-3-2 0,3-3 0,-5 4 0,1 4 0,-1 1 0,1 0 0,-1-6 0,0 1 0,1 1 0,-1-1 0,1 0 0,-1-1 0,1 2 0,-1 3 0,1 0 0,-1-3 0,-3 2 0,2-3 0,2 1 0,1-2 0,3 1 0,-5 1 0,1-1 0,-5 3 0,3-2 0,-6-1 0,6 0 0,-2-1 0,3 2 0,1-1 0,-1 0 0,1-4 0,-1 4 0,1 0 0,-1 1 0,1-2 0,3 1 0,-2-3 0,3 7 0,0-3 0,1-1 0,0 0 0,-5-4 0,-1 0 0,-4 4 0,5 1 0,-1 3 0,1 0 0,-1-3 0,-4-2 0,4-3 0,-4 0 0,5 0 0,-1 0 0,1 0 0,-1 0 0,1 0 0,-1 0 0,1 0 0,-1 0 0,1 4 0,-1 1 0,0-1 0,-3 0 0,2-4 0,-2 0 0,3 0 0,1 0 0,4 0 0,-4 0 0,9 0 0,-4 0 0,5 0 0,-1 0 0,-4 0 0,-1 0 0,-8 0 0,2 0 0,-2 0 0,3 0 0,-3 0 0,-2 0 0,5 0 0,-2 0 0,7 0 0,-5 0 0,5 0 0,1 0 0,0 0 0,-1 0 0,-4 0 0,-1 0 0,1 0 0,-1 0 0,0 0 0,1 0 0,-1 0 0,-3 0 0,-5-4 0,-5 0 0,-6 0 0,-5 0 0,-5 4 0,-3 0 0,-6 0 0,0 0 0,-10 0 0,-1 0 0,0 0 0,2 0 0,-1 0 0,-1 0 0,0 0 0,1 0 0,10-7 0,5 5 0,1-9 0,3 3 0,1 2 0,-4-1 0,-7-7 0,-1 7 0,-4-15 0,11 16 0,1-1 0,7 0 0,-3 5 0,-4-10 0,2 11 0,-7-3 0,8-3 0,1 2 0,5-3 0,-5 4 0,-1 4 0,-3 0 0,-1-7 0,5 5 0,0-5 0,4 7 0,1 0 0,-5-8 0,4 6 0,-4-5 0,0 7 0,0 0 0,-5 0 0,1 0 0,-1 0 0,-4 0 0,3 0 0,-3 0 0,5 0 0,-1 0 0,0 0 0,1 0 0,-5 0 0,3 0 0,-3 0 0,4 0 0,1 0 0,-1 0 0,-4 0 0,3 0 0,-3 0 0,5 0 0,-1 0 0,1 0 0,-1 0 0,0 0 0,1 0 0,-1 0 0,1 0 0,-1 0 0,4 0 0,2 0 0,-1 0 0,0 0 0,-5-7 0,5 5 0,0-5 0,0 7 0,0-8 0,-1 6 0,-2-5 0,2 0 0,0 5 0,2-6 0,-1 8 0,4-3 0,-4 2 0,0-2 0,0 3 0,-5 0 0,5-4 0,0 0 0,0 0 0,3-7 0,-2 9 0,6-8 0,-2 9 0,-1-10 0,0 6 0,-4-4 0,0-1 0,4 4 0,-8-5 0,8 3 0,-1 0 0,6 0 0,3 1 0,-3-1 0,-6 0 0,4 0 0,-2 0 0,7-3 0,0 6 0,0-3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28.386"/>
    </inkml:context>
    <inkml:brush xml:id="br0">
      <inkml:brushProperty name="width" value="0.1" units="cm"/>
      <inkml:brushProperty name="height" value="0.1" units="cm"/>
      <inkml:brushProperty name="color" value="#946533"/>
    </inkml:brush>
  </inkml:definitions>
  <inkml:trace contextRef="#ctx0" brushRef="#br0">1804 1770 24575,'-7'7'0,"3"1"0,-3-4 0,-1-1 0,-5 1 0,-4 4 0,1 1 0,-1-1 0,5-1 0,0-3 0,1 1 0,-1-2 0,-19-3 0,6 0 0,-27 0 0,22 0 0,-26 0 0,25 0 0,-34 0 0,32 0 0,-58 0 0,49 0 0,-11 0 0,-1 0 0,7 0 0,-6 0 0,0 0 0,12 0 0,-54-12 0,66 9 0,-45-21 0,55 21 0,-56-17 0,49 18 0,-51-14 0,50 7 0,-32-9 0,41 9 0,-23-7 0,30 15 0,-18-14 0,19 6 0,-24-4 0,14 1 0,-24-8 0,15 5 0,-15-13 0,24 17 0,-17-15 0,26 19 0,-12-16 0,19 15 0,-3-1 0,6 3 0,-2-3 0,3-3 0,-8-12 0,7 9 0,-7-14 0,4 10 0,-1-18 0,-4 9 0,4-9 0,1 14 0,4-12 0,0 16 0,0-26 0,0 19 0,8-29 0,-6 24 0,17-29 0,-13 33 0,10-33 0,-7 39 0,-1-26 0,0 28 0,0-23 0,4 22 0,4-23 0,-3 28 0,9-26 0,-12 29 0,9-29 0,-11 25 0,19-18 0,-16 15 0,23-19 0,-24 22 0,15-21 0,-15 23 0,8-16 0,-10 16 0,10-11 0,-9 11 0,13-8 0,-12 4 0,9-2 0,-10 4 0,10-12 0,-6 16 0,18-17 0,-16 23 0,18-13 0,-22 11 0,18-7 0,-19 6 0,12-5 0,-14 5 0,7-2 0,-2 7 0,9-14 0,-4 15 0,12-11 0,-12 11 0,13-2 0,-13 0 0,13-5 0,-13 5 0,5-14 0,-11 13 0,14-5 0,-11 11 0,27-8 0,-22 7 0,26-7 0,-26 8 0,25 0 0,-24 0 0,41 0 0,-38 0 0,34 0 0,-43 0 0,18 0 0,-18 0 0,13 0 0,-10 0 0,10 0 0,-10 0 0,37 16 0,-31-12 0,43 19 0,-46-22 0,29 18 0,-30-13 0,31 14 0,-26-10 0,30 16 0,-24-6 0,17 8 0,-24-13 0,15 6 0,-15-10 0,4 12 0,-7-10 0,-4-1 0,-1-4 0,4 4 0,-3-3 0,10 6 0,-8-6 0,19 14 0,-18-8 0,22 12 0,-27-14 0,18 6 0,-18-10 0,16 10 0,-13-9 0,16 16 0,-14-15 0,21 23 0,-16-22 0,10 18 0,-13-20 0,-2 5 0,-7-3 0,2 0 0,-10 1 0,18 14 0,-12-15 0,11 16 0,-14-15 0,10 11 0,-10-6 0,14 5 0,-13-6 0,0 6 0,-6-4 0,4 12 0,-5-13 0,6 13 0,-5-17 0,1 17 0,1-17 0,-2 17 0,-3-13 0,0 13 0,0-12 0,0 19 0,0-18 0,0 18 0,0-19 0,-3 4 0,2-7 0,-9-1 0,5-2 0,-6 5 0,-1-9 0,4 6 0,-4-3 0,-3 3 0,9-2 0,-11 5 0,12-10 0,-9 14 0,1-15 0,-10 13 0,9-15 0,-19 10 0,22-7 0,-22 7 0,22-7 0,-11 6 0,10-5 0,-4 2 0,-1-6 0,1-2 0,3 1 0,-2 0 0,3 0 0,-4-1 0,-1-3 0,1 7 0,0-5 0,4 4 0,0-2 0,1 0 0,-2 0 0,-4 0 0,5-1 0,0 2 0,1 2 0,-2 5 0,-4-3 0,5 3 0,0-5 0,5-2 0,2 1 0,-1-2 0,1 4 0,-2-1 0,-1 1 0,1-1 0,-1 1 0,0-1 0,-3 1 0,2 0 0,-3 0 0,1 0 0,-2-1 0,-3-2 0,-1-1 0,1-1 0,-1 2 0,4-1 0,-2 0 0,2-4 0,1 3 0,0 2 0,0-1 0,0-1 0,-1-3 0,2 0 0,-1 4 0,7-3 0,-3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31.080"/>
    </inkml:context>
    <inkml:brush xml:id="br0">
      <inkml:brushProperty name="width" value="0.1" units="cm"/>
      <inkml:brushProperty name="height" value="0.1" units="cm"/>
      <inkml:brushProperty name="color" value="#946533"/>
    </inkml:brush>
  </inkml:definitions>
  <inkml:trace contextRef="#ctx0" brushRef="#br0">589 864 24575,'-12'0'0,"1"4"0,-1-4 0,0 4 0,-5-4 0,1 0 0,-1 0 0,1 0 0,-1 0 0,0 0 0,1-8 0,3 7 0,2-7 0,-1 8 0,-1-7 0,1 5 0,0-5 0,1 7 0,-13-14 0,1 7 0,-6-15 0,12 16 0,5-1 0,1 7 0,-2 0 0,0-8 0,-6-1 0,10 0 0,-14 1 0,10 1 0,-7 2 0,11-7 0,-6 0 0,13 3 0,-13-6 0,13 6 0,-8 1 0,9 1 0,-3-1 0,1-1 0,2-2 0,-10-1 0,10 3 0,-7-10 0,8 6 0,-7-10 0,5 9 0,-5-12 0,7 11 0,0-19 0,0 14 0,0-7 0,0 11 0,0-4 0,-8 2 0,6-1 0,-5 2 0,7 1 0,0 0 0,0-1 0,0 1 0,0 0 0,0-1 0,0 5 0,0 1 0,3 0 0,2 2 0,2-9 0,5 9 0,-4-6 0,4 3 0,-1-4 0,-2 3 0,6-2 0,-3 7 0,5-1 0,-1 1 0,1 3 0,-5 2 0,4 3 0,-8-4 0,11 0 0,-6 0 0,10-3 0,-9 3 0,5-1 0,-7 2 0,4 3 0,-3-3 0,-2-2 0,1 1 0,8 1 0,-2 3 0,6-4 0,-8-1 0,-3 1 0,2 0 0,-2 4 0,3 0 0,1 0 0,6 0 0,-4 0 0,0 0 0,-7 0 0,-1 0 0,2 0 0,3 0 0,1 0 0,-1 0 0,8 0 0,-6 0 0,2 3 0,-5 2 0,-2-1 0,3 3 0,1-2 0,-1 3 0,1 4 0,-4 1 0,-2-1 0,-3 0 0,0-1 0,3 2 0,-1 3 0,1-3 0,-3-2 0,-1-3 0,1 3 0,3 8 0,-2-4 0,2 3 0,-7-7 0,2 1 0,-1 4 0,3 0 0,0-3 0,0-2 0,-1-3 0,-3-4 0,0-1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33.063"/>
    </inkml:context>
    <inkml:brush xml:id="br0">
      <inkml:brushProperty name="width" value="0.1" units="cm"/>
      <inkml:brushProperty name="height" value="0.1" units="cm"/>
      <inkml:brushProperty name="color" value="#946533"/>
    </inkml:brush>
  </inkml:definitions>
  <inkml:trace contextRef="#ctx0" brushRef="#br0">0 356 24575,'13'5'0,"-5"-5"0,-1-4 0,-3-4 0,3 1 0,1-1 0,-4-4 0,9-3 0,-7 2 0,16-13 0,-13 12 0,6-13 0,-7 13 0,0-5 0,0 7 0,0-1 0,-1 2 0,1-4 0,3 5 0,2-6 0,-1 8 0,0 0 0,-5 1 0,1-1 0,-1 1 0,1-1 0,-1 0 0,1 1 0,-1-1 0,1 0 0,-1 4 0,5 1 0,-4-1 0,4 0 0,-1 0 0,2 1 0,3 3 0,1 0 0,-1-4 0,1-1 0,-1 1 0,1 0 0,-1 4 0,0 0 0,1 0 0,-1 0 0,1 0 0,-1 0 0,-3 0 0,2 0 0,-2 0 0,3 0 0,-3 3 0,5 1 0,-4 4 0,32 19 0,-18-10 0,20 15 0,-26-15 0,7 4 0,-15-7 0,5 1 0,-8-8 0,-2 1 0,-1 0 0,-1 3 0,-3 2 0,4-1 0,0 0 0,0-1 0,0 2 0,0 3 0,0 1 0,-3-1 0,-2 1 0,1-1 0,1 0 0,-1-3 0,0 2 0,4 7 0,-2 2 0,15 10 0,-15-11 0,5 8 0,-7-16 0,0 7 0,1-9 0,-2 11 0,-3-6 0,0 6 0,0-12 0,0 4 0,0-4 0,0 4 0,0 1 0,0-1 0,-3-3 0,-1-2 0,-1 1 0,2 0 0,3 5 0,-3-5 0,-2 0 0,-3-1 0,1-2 0,-1 5 0,0-5 0,0 9 0,1-12 0,3 8 0,0-6 0,1 1 0,-1 2 0,-1 1 0,-1-4 0,5 0 0,-3-4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34.906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0 98 24575,'21'0'0,"-3"0"0,-6 0 0,0 0 0,5 0 0,16 0 0,-8 0 0,32-8 0,-30 6 0,28-13 0,-38 10 0,24-7 0,-30 4 0,22 0 0,-18 4 0,9 0 0,-8 4 0,7-7 0,-5 6 0,20-10 0,-18 6 0,19 1 0,-21 0 0,20 4 0,-18 0 0,11 0 0,-14 0 0,14 0 0,-11 0 0,18 4 0,-19 0 0,12 1 0,-13 2 0,6-2 0,-8-1 0,8 0 0,-10-1 0,20 2 0,-23-1 0,26 6 0,-22-4 0,12 6 0,-11-4 0,8 4 0,-6-3 0,2 3 0,-8-5 0,-1 1 0,-2 0 0,6 0 0,-2 0 0,3 0 0,5 4 0,-3-2 0,3 6 0,-5-3 0,1-1 0,6 4 0,-4-7 0,8 6 0,-14-6 0,9 6 0,-12-3 0,9 4 0,-7 1 0,1-1 0,-1 1 0,-4-1 0,1 1 0,-1-1 0,0-3 0,0-2 0,-1 1 0,1 0 0,1 5 0,-1-1 0,-4 0 0,0 1 0,0-1 0,0-3 0,0-2 0,0-3 0,-4 3 0,0 2 0,0 3 0,0 1 0,0-1 0,0 1 0,0-5 0,0 0 0,0-1 0,0 2 0,0 3 0,0 0 0,0 1 0,0-5 0,0 7 0,0-6 0,0 15 0,0-10 0,0 6 0,0-12 0,0 4 0,0-4 0,0 4 0,0-3 0,0-2 0,0 1 0,0 0 0,-4 1 0,0-2 0,-4 1 0,0 0 0,4 5 0,-4-5 0,4 0 0,0-1 0,-3-2 0,-1 3 0,-1-1 0,-3 2 0,4 3 0,3 1 0,-2-5 0,-1 3 0,0-7 0,-11 7 0,6-6 0,-15 6 0,10-6 0,-18 10 0,21-10 0,-19 14 0,20-13 0,-13 8 0,13-9 0,-12 9 0,12-8 0,-16 11 0,12-14 0,-28 10 0,27-12 0,-26 7 0,34-5 0,-18 4 0,18-2 0,-18-2 0,18 0 0,-11-3 0,13 0 0,-8 10 0,7-9 0,-19 13 0,18-9 0,-23-2 0,20-3 0,-10-4 0,11 3 0,2 1 0,-6 0 0,8 3 0,-11-2 0,7-1 0,-4-1 0,-10 1 0,12 0 0,-19 0 0,20 0 0,-10-4 0,11 0 0,5-4 0,4 3 0,4-2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36.925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1 1 24575,'3'21'0,"5"-2"0,5-2 0,4-1 0,-5-3 0,0-2 0,-1 1 0,2 0 0,3 5 0,1-1 0,-1 1 0,11 10 0,-8-8 0,9 12 0,-12-13 0,1 10 0,0-9 0,-4 4 0,-1-6 0,-5-5 0,1 0 0,4-1 0,0 2 0,1 3 0,-1 1 0,0-1 0,1-3 0,3-1 0,1 0 0,-1 0 0,0 5 0,1-1 0,-1-3 0,0 2 0,0-6 0,-4 2 0,4-3 0,-4 0 0,5 0 0,-1-3 0,5 2 0,-3-2 0,3 0 0,-5 2 0,1-2 0,-1-1 0,0 4 0,1-4 0,-1 1 0,4 5 0,-6-8 0,11 9 0,-11-7 0,31 4 0,-23 0 0,23 0 0,-27 1 0,20 3 0,-18-7 0,19 2 0,-21-7 0,13 0 0,-13 0 0,6 0 0,-12 0 0,4 0 0,-4 0 0,5 0 0,-1 0 0,1 0 0,-1 0 0,1 0 0,-1 0 0,1 0 0,-1 0 0,1 0 0,-1 0 0,0 0 0,1 0 0,-1 0 0,1 0 0,-1 0 0,1 0 0,-1 0 0,-3 0 0,2 0 0,-2 0 0,3 0 0,0 0 0,5 0 0,-3 0 0,3 0 0,-5 0 0,1 0 0,23 8 0,-18-6 0,19 10 0,-25-8 0,0 1 0,1-2 0,-5-3 0,0 0 0,-5 0 0,-2-3 0,1-1 0,2 0 0,5 0 0,-1 1 0,0-1 0,-5-4 0,-3-4 0,-8 0 0,3 3 0,-7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39.283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70 0 24575,'-12'4'0,"1"0"0,8 0 0,-1 3 0,-4-3 0,1 3 0,-1 5 0,0 0 0,3 5 0,1-5 0,4 0 0,0-1 0,0 2 0,0 3 0,0 0 0,0 1 0,0-1 0,0 1 0,0-1 0,0 1 0,0-1 0,4 1 0,0-1 0,8 8 0,-6-10 0,4 12 0,-5-16 0,-1 8 0,2-9 0,2 6 0,0-7 0,7 10 0,-7-8 0,11 16 0,-9-12 0,9 17 0,-10-13 0,10 6 0,-9-8 0,5 0 0,-3 1 0,4 2 0,-3-5 0,14 8 0,-13-8 0,10 2 0,-12-4 0,7-1 0,-9 2 0,8 3 0,-5 0 0,4 1 0,-1-5 0,1 0 0,-1-7 0,8 6 0,-6-9 0,6 5 0,-8-3 0,1 0 0,-5 1 0,4-2 0,-4 1 0,16 1 0,-8-1 0,16 4 0,-18-4 0,27 8 0,-23-7 0,31 10 0,-32-13 0,24 9 0,-25-7 0,19 5 0,-21-1 0,13 0 0,-13 0 0,14 1 0,-14-5 0,13 0 0,-13-4 0,21 0 0,-19 0 0,18 0 0,-20 0 0,13 0 0,-13 0 0,5 0 0,-6 0 0,-1 0 0,0 0 0,1 0 0,-1 0 0,1 0 0,7-4 0,-6 3 0,25-3 0,-17 4 0,18 0 0,-22 0 0,2 0 0,-7 0 0,-1-3 0,-3-6 0,2 0 0,-6-2 0,3 3 0,-5 3 0,23-13 0,-13 15 0,32-12 0,-29 15 0,7-3 0,-16 2 0,-3-2 0,-1-1 0,1-4 0,4-1 0,1 1 0,-1 1 0,-1 2 0,1-2 0,15-5 0,-2 2 0,29-6 0,-28 11 0,13-3 0,-27 5 0,0-1 0,-5-4 0,1 0 0,-1 1 0,-3-5 0,3 3 0,-3-2 0,4 3 0,-1 1 0,1-5 0,0-1 0,0 1 0,0 4 0,-4 1 0,-1 3 0,-3-1 0,0 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29.684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150 1 24575,'-4'16'0,"1"2"0,3-6 0,0 1 0,0-2 0,0-3 0,0-1 0,0 5 0,0 0 0,0 5 0,0-1 0,0 1 0,0-1 0,0 1 0,0-1 0,0 0 0,0 1 0,0-1 0,0 1 0,0-1 0,0 1 0,0-1 0,0 1 0,-4-1 0,-1 1 0,1-5 0,0 0 0,4-5 0,0 5 0,-3-4 0,-2 3 0,1 1 0,1 0 0,3 5 0,0-1 0,-4 1 0,-4-4 0,-5-5 0,-4-4 0,1-4 0,3 3 0,2 1 0,-1 0 0,3 3 0,1 1 0,12 1 0,5-1 0,8-4 0,-1-4 0,1 0 0,4 0 0,1 0 0,0 0 0,-1 0 0,-5 0 0,1 0 0,-1 0 0,1 0 0,-1 0 0,0 0 0,-3 0 0,2 0 0,-2 0 0,-1-4 0,0 0 0,-5-4 0,1 1 0,-1-1 0,1 1 0,3-1 0,-2-4 0,3 3 0,-5-3 0,-2 1 0,-2-2 0,-3-3 0,0 3 0,0 1 0,0 1 0,0-2 0,0-3 0,0-1 0,0 1 0,0-1 0,0 0 0,0 1 0,-7-1 0,5 5 0,-18-9 0,13 11 0,-10-7 0,6 5 0,5 4 0,-4-1 0,9 3 0,-10-3 0,9 1 0,-9-4 0,7 5 0,0-1 0,1 0 0,-1-3 0,3 2 0,-3-3 0,4 1 0,0-2 0,0-3 0,0 6 0,0 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31.404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89 1 24575,'12'15'0,"0"1"0,-8 1 0,0-1 0,-4 0 0,0 1 0,0-1 0,3 1 0,2-1 0,0 1 0,2 2 0,-3-1 0,4 2 0,-3-4 0,-2 0 0,-3 1 0,0-1 0,0 1 0,0-1 0,0 1 0,0-1 0,0-3 0,0-2 0,0 1 0,0 0 0,0 1 0,0-2 0,-3-3 0,-1-1 0,-1 1 0,-1-4 0,-3-1 0,-3 1 0,-5 0 0,5 1 0,-4-1 0,7-4 0,-2 3 0,3 1 0,-3 0 0,-2 0 0,0-1 0,5 5 0,5 1 0,10 2 0,2-3 0,8 0 0,-1-3 0,1-1 0,-1-4 0,1 0 0,-5 0 0,-1-4 0,-3 0 0,3 0 0,-2-3 0,2 3 0,-3 0 0,-1-3 0,1-1 0,0-1 0,0-3 0,-4 1 0,3 2 0,-3-2 0,0-1 0,-1-1 0,-3-3 0,0-1 0,0 5 0,0 0 0,4 4 0,0 1 0,0-5 0,-1 0 0,-3-5 0,0 0 0,0 1 0,0-4 0,0 2 0,0-2 0,0 4 0,0-1 0,0 1 0,0-1 0,0 1 0,0 3 0,0 1 0,0 1 0,0-2 0,4 1 0,-4 3 0,4 6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33.860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97 193 24575,'12'17'0,"0"-5"0,0 0 0,0-4 0,5 0 0,-5 0 0,0 0 0,-8 0 0,-1-1 0,1-3 0,0 3 0,3-3 0,1 4 0,-1 3 0,5 2 0,-3 3 0,3 0 0,-4 1 0,0-5 0,0 0 0,0-1 0,0 2 0,-4 3 0,3-3 0,-2 2 0,-8-17 0,-6-7 0,-1-5 0,-8-12 0,8 8 0,-3 1 0,0-15 0,2 17 0,5-10 0,-9 10 0,10 2 0,-11-4 0,7 5 0,-3-4 0,4 8 0,-4-8 0,0 7 0,-1-3 0,-2 0 0,6 4 0,-3-8 0,4 8 0,-4-8 0,4 7 0,-4 1 0,1 1 0,2 3 0,-7-8 0,14 7 0,-1 1 0,22 15 0,0 3 0,6 3 0,0 0 0,-3-4 0,1 4 0,3 5 0,2 2 0,6 1 0,0-2 0,-2-4 0,-5-2 0,-5 0 0,-1 0 0,-5 0 0,1-1 0,-1 1 0,-3-1 0,-5 1 0,-4-1 0,-4 1 0,0-5 0,0 0 0,0-1 0,0-2 0,0 2 0,0 1 0,0 0 0,0 4 0,0 1 0,0-5 0,0 4 0,-4-8 0,0 4 0,-3-5 0,-5-3 0,3 3 0,-2-3 0,-1 0 0,4 3 0,-4-3 0,15 0 0,9-11 0,7 1 0,4-9 0,-7 7 0,5 3 0,-7-2 0,13 2 0,-17-2 0,6-5 0,-13-1 0,-3-4 0,0 1 0,0-1 0,0 1 0,0-1 0,0 1 0,0 3 0,-4-12 0,-4 10 0,2-7 0,-4 15 0,9 0 0,-10-1 0,6-1 0,-10-6 0,6 9 0,1-4 0,-8 5 0,10 0 0,-14-2 0,11 2 0,-6-3 0,2-4 0,1 7 0,-4-10 0,-1 5 0,3-2 0,-6-4 0,2-2 0,-11-6 0,5 0 0,4 5 0,5 4 0,13 6 0,-12-6 0,8 6 0,-2-3 0,-2-3 0,8 6 0,-12-6 0,8 7 0,-2 0 0,-3-4 0,9 4 0,-8-1 0,9 6 0,-3 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54.467"/>
    </inkml:context>
    <inkml:brush xml:id="br0">
      <inkml:brushProperty name="width" value="0.35" units="cm"/>
      <inkml:brushProperty name="height" value="0.35" units="cm"/>
      <inkml:brushProperty name="color" value="#946533"/>
    </inkml:brush>
  </inkml:definitions>
  <inkml:trace contextRef="#ctx0" brushRef="#br0">768 158 24575,'26'-9'0,"-6"2"0,2 7 0,-7 0 0,23 0 0,-18 0 0,19 0 0,-21 0 0,20 0 0,-18 0 0,11 0 0,-14 3 0,-1 2 0,1 3 0,-1 4 0,-3 1 0,-1-1 0,-4 4 0,0-4 0,-4 12 0,0 19 0,-4-17 0,-11 13 0,1-30 0,-17 6 0,9-9 0,-20 1 0,18-7 0,-26-8 0,29 3 0,-16-11 0,27 8 0,-22-21 0,21 14 0,-18-15 0,19 18 0,-8-7 0,4 5 0,1-5 0,2 7 0,7 1 0,0-1 0,3 3 0,1 1 0,15 5 0,-5 3 0,18 0 0,-14 0 0,13 0 0,-17 0 0,16 0 0,-15 0 0,8 0 0,-6 0 0,-1 3 0,1 2 0,-5 3 0,4 4 0,-4 0 0,1 1 0,-5-2 0,-5-3 0,-21-4 0,6-1 0,-15-3 0,6 0 0,3-7 0,-10-6 0,10-4 0,-2 1 0,12 4 0,-3 1 0,10 2 0,-7-3 0,12 5 0,3-1 0,1 0 0,3 1 0,-7-1 0,10 4 0,-8-3 0,9 3 0,-3 0 0,0 0 0,5 4 0,-1 0 0,0 0 0,0-3 0,0-2 0,0 0 0,1 2 0,-1 3 0,4 0 0,-3 0 0,3 0 0,-3 0 0,6 0 0,-4 0 0,5 0 0,-8 0 0,0 0 0,1 0 0,-1 0 0,1 0 0,-1 0 0,-3 0 0,-2 0 0,1 0 0,-45 0 0,20 0 0,-40 0 0,-7 0 0,25 0 0,-62 0 0,61 0 0,-27 0 0,36 0 0,5 0 0,1 0 0,4 0 0,1 0 0,3 3 0,-2 1 0,2 1 0,0 2 0,-2 0 0,7 2 0,-7-2 0,2-4 0,-14 1 0,12 0 0,-1 0 0,38-22 0,-9 10 0,20-18 0,-17 15 0,-3 2 0,12-9 0,-14 11 0,25-3 0,-20 10 0,30-7 0,-26 5 0,26-6 0,-26 8 0,18 0 0,-19 0 0,12 0 0,-13 0 0,6 4 0,-8 1 0,1 3 0,-1 0 0,-3-3 0,2-2 0,-2 1 0,3-3 0,1 2 0,6 1 0,-4 1 0,19 3 0,-18 0 0,22 0 0,-23 1 0,8-5 0,-10 3 0,-1-2 0,0 0 0,-3 2 0,-2-3 0,0 7 0,2-3 0,-2 3 0,1-6 0,-1 5 0,1-5 0,4 6 0,-4-3 0,0 0 0,-1 0 0,2 3 0,3 2 0,-3 0 0,-2-2 0,1 1 0,-4-4 0,4 8 0,-4-8 0,-4 4 0,3-1 0,-2 1 0,3 5 0,0-5 0,0 0 0,-4-1 0,2-2 0,-1-1 0,-1-30 0,-1 9 0,-10-21 0,1 21 0,-9-2 0,6 6 0,-10-7 0,10 8 0,-14-8 0,14 11 0,-21-10 0,19 13 0,-34-13 0,32 13 0,-33-10 0,31 11 0,-28-3 0,23 4 0,-19 0 0,21 0 0,-6 0 0,11 0 0,5 4 0,31 0 0,1 0 0,23-1 0,36-3 0,-22 0 0,7 4 0,1 1 0,-1 2 0,-5 6 0,-3 1 0,-13-2 0,26 14 0,-53-17 0,4 7 0,-20-8 0,-1 8 0,-3-4 0,0 5 0,0-1 0,-3 15 0,-2-11 0,-3 22 0,0-27 0,4 26 0,1-25 0,3 15 0,0-15 0,0 1 0,0-1 0,0 1 0,-4-1 0,0-3 0,-5 2 0,5-2 0,0 3 0,1-3 0,-1-2 0,-4-3 0,0-1 0,4 5 0,-3-4 0,3 4 0,-4-5 0,1 1 0,-1-1 0,1 1 0,-1-1 0,0-3 0,-3-8 0,6-1 0,-7-14 0,12 10 0,-4-6 0,4 3 0,0-13 0,0 6 0,3-25 0,1 28 0,15-34 0,-9 37 0,6-32 0,-13 30 0,-3-20 0,0 17 0,0-6 0,0 8 0,0-1 0,0 0 0,0 1 0,-7-1 0,5 5 0,-9 0 0,7 4 0,-4 1 0,4-1 0,-3 1 0,-4-8 0,1 8 0,-9-11 0,11 17 0,0-10 0,-7 10 0,9-6 0,-9 3 0,8-4 0,-8-7 0,5 6 0,-5-3 0,7 1 0,-3 6 0,-6-7 0,0 0 0,0 6 0,5-1 0,0 0 0,4 5 0,-8-13 0,8 10 0,-4-3 0,0 4 0,4 1 0,-4-1 0,1-7 0,-1 6 0,0-2 0,-4 7 0,4 0 0,-5 0 0,0 0 0,1 0 0,-1 0 0,-7 0 0,6 0 0,-17 0 0,20 0 0,-11 0 0,13 0 0,-4 0 0,1 0 0,-1 0 0,1 0 0,3 0 0,1 0 0,5 3 0,-1 1 0,33 1 0,-14-6 0,34-3 0,-12-1 0,-6 1 0,9 4 0,-11 0 0,-3-4 0,19 0 0,-21-1 0,13 1 0,-9 4 0,-6 0 0,6 0 0,-8 0 0,1 0 0,-1 0 0,-3 3 0,2 2 0,-7-1 0,8 3 0,-4 1 0,1 1 0,-2 3 0,1 3 0,0-2 0,0 3 0,0-5 0,2 11 0,-4-11 0,5 16 0,-7-15 0,14 15 0,-6-3 0,12 0 0,-15-3 0,-1-13 0,-5 4 0,1-5 0,0 5 0,0 0 0,0 1 0,-4-2 0,3 1 0,-3-4 0,1 4 0,9 14 0,-8-10 0,6 15 0,-8-14 0,3-2 0,-6 2 0,6-6 0,-7 5 0,0-4 0,0 5 0,0-1 0,0 5 0,0-3 0,0 3 0,0-5 0,0 1 0,0 3 0,0-3 0,0 10 0,-4-9 0,0 6 0,-4-12 0,-4 7 0,3-5 0,-6 5 0,6-7 0,-12 13 0,10-10 0,-11 15 0,13-16 0,-6 8 0,3-10 0,0 4 0,1-5 0,-1-7 0,0-1 0,-5-10 0,5 2 0,0-3 0,0-3 0,4 6 0,-1-7 0,6 0 0,-1-7 0,3-7 0,-2-11 0,3 10 0,3-32 0,-2 34 0,10-30 0,-5 37 0,31-28 0,-18 27 0,22-14 0,-27 25 0,0 3 0,-6 2 0,3 3 0,-2 0 0,6 4 0,-6 11 0,3 0 0,7 28 0,-4-22 0,6 46 0,-10-43 0,-2 42 0,-5-44 0,-4 28 0,-4-30 0,-4 22 0,-4-23 0,-1 4 0,-4-14 0,1-6 0,-1-3 0,1 0 0,-1 0 0,-7-7 0,10 5 0,-6-13 0,9 6 0,2-4 0,1 2 0,-11-15 0,8 10 0,-5-11 0,8 16 0,8-1 0,0-15 0,0 6 0,0-21 0,0 27 0,14-21 0,-3 20 0,12-10 0,-7 9 0,-3 5 0,-2 3 0,1 6 0,0 3 0,5 0 0,-5 0 0,-1 0 0,-3 3 0,-1 1 0,1 11 0,-4-1 0,-1 13 0,-3-9 0,0 20 0,0-18 0,0 23 0,0-23 0,-18 19 0,10-20 0,-30 16 0,19-20 0,-13 0 0,11-11 0,-10-4 0,12 0 0,-27 0 0,20-8 0,-39-22 0,37 8 0,-32-41 0,43 43 0,-14-30 0,19 36 0,-1-29 0,5 22 0,-3-18 0,9 22 0,-2-3 0,13 8 0,-1 0 0,11 1 0,-6 2 0,6 1 0,-6 1 0,1 2 0,-1 1 0,3 0 0,15 23 0,-7-4 0,15 28 0,-21-20 0,1 15 0,-11-19 0,1 9 0,-1 4 0,-3-7 0,-1 30 0,-4-33 0,-4 33 0,-4-30 0,-20 15 0,-9-24 0,-27-2 0,20-14 0,-27-8 0,44 6 0,-35-22 0,45 17 0,-33-32 0,42 27 0,-25-29 0,30 29 0,-9-26 0,12 23 0,0-41 0,0 28 0,8-42 0,5 36 0,16-13 0,2 22 0,14 1 0,-14 14 0,16-1 0,-22 15 0,2 4 0,-15 5 0,0 10 0,-6 7 0,1 5 0,-7 11 0,0 5 0,-4 5 0,-12-5 0,-11-8 0,-16-13 0,-1-1 0,-36-10 0,31-6 0,-3-10 0,2-2 0,10-1 0,-27-11 0,35-3 0,-1-10 0,12 4 0,3-4 0,12 12 0,-1-26 0,3 17 0,0-22 0,-1 3 0,1-9 0,4 6 0,18-7 0,-11 31 0,27-4 0,-17 12 0,8 5 0,-5-1 0,6 16 0,4 8 0,-1 2 0,4 25 0,-19-18 0,6 34 0,-14-33 0,1 37 0,-7-42 0,-26 29 0,0-23 0,-29 2 0,-4-9 0,-2-12 0,-20-9 0,8-18 0,1-7 0,9-11 0,30 17 0,3-10 0,17 18 0,5-19 0,0 4 0,8-18 0,0 15 0,7-22 0,3 26 0,21-19 0,-10 24 0,16-7 0,-11 18 0,-1-2 0,-1 6 0,-12 2 0,-4 6 0,-19-20 0,3 8 0,-7-14 0,-7-7 0,10 14 0,-19-18 0,14 16 0,-7-13 0,6 12 0,-6-13 0,4 11 0,-4-2 0,7 6 0,-4-5 0,11 16 0,-9-12 0,11 13 0,-4-3 0,4 1 0,-3 3 0,3 0 0,-7 0 0,2 4 0,-3 0 0,-1 0 0,5 0 0,-3 7 0,2-6 0,-9 19 0,8-13 0,-7 14 0,12-13 0,-6 0 0,-1 2 0,6-5 0,-4 6 0,42-25 0,-13 8 0,31-24 0,13 16 0,-22-3 0,31 4 0,-48 5 0,10 0 0,-17 3 0,3-9 0,0 8 0,1-6 0,-5 5 0,-11-1 0,-3-1 0,-14-7 0,8 11 0,-8-10 0,7 14 0,-6-14 0,6 13 0,-6-5 0,-13 7 0,8 0 0,-19 0 0,21 0 0,-6 0 0,7 0 0,1 0 0,3 3 0,-2 2 0,6 2 0,-3 1 0,8-1 0,-3 1 0,3-1 0,-7 1 0,6-1 0,-2 5 0,4-4 0,-1 4 0,-4-1 0,0 1 0,-3 4 0,6-1 0,-2 1 0,7 1 0,0-1 0,-4 1 0,0-5 0,-1 4 0,2-4 0,-1 5 0,0-1 0,-1 0 0,-2-3 0,3-2 0,-1 1 0,2 0 0,3 5 0,-4-1 0,0 1 0,-1-1 0,1 1 0,1-1 0,-2 1 0,0-5 0,2 4 0,-1-4 0,-1 4 0,1 0 0,0 1 0,-3-2 0,5 1 0,-8-4 0,6-1 0,-7 0 0,6 1 0,-9 4 0,9-4 0,-6-1 0,7 0 0,-3-2 0,6 2 0,-9 0 0,9 1 0,-10 0 0,7 0 0,-3-5 0,-1 1 0,4 3 0,0 2 0,4 3 0,0 1 0,4-8 0,11-9 0,-4-10 0,8-6 0,8-27 0,-14 19 0,14-43 0,-19 28 0,4-12 0,-6 8 0,5 10 0,-14 7 0,6 7 0,-7 7 0,4 0 0,-7 3 0,5-2 0,-13-1 0,14 3 0,-10 1 0,-1 5 0,-1 3 0,-7 0 0,3 0 0,1 0 0,3 3 0,1 1 0,1 4 0,6 3 0,-5-2 0,6 2 0,0 1 0,0 0 0,4 4 0,0 1 0,-3-5 0,-1 0 0,0-1 0,0 2 0,4 3 0,-7-3 0,6-2 0,-13 0 0,12-3 0,21-26 0,-10 8 0,21-25 0,-7-8 0,-11 20 0,15-28 0,-17 28 0,-2-2 0,-4 4 0,-4 5 0,0-4 0,0 2 0,0-2 0,0 4 0,0 3 0,-3 5 0,-9 30 0,0-1 0,-4 15 0,-6 1 0,11-13 0,-7 3 0,7-1 0,6-12 0,-2 9 0,3-11 0,0 0 0,-7 6 0,-1-5 0,4 10 0,-9-4 0,11-6 0,-9 5 0,7-5 0,4 3 0,-4 1 0,4-1 0,-1 0 0,1 1 0,1-5 0,-1 7 0,-4-10 0,-6 12 0,8-12 0,-8 12 0,10-8 0,-4 6 0,3-3 0,1-3 0,4 2 0,0 5 0,0-6 0,0 12 0,0-12 0,7 13 0,-1-9 0,6 6 0,-8-8 0,0-3 0,-4-2 0,4 1 0,0 0 0,4 1 0,0-2 0,3 0 0,-2 1 0,5 4 0,-5-3 0,12 7 0,-7-6 0,15 15 0,-11-10 0,6 4 0,-8-10 0,-3 3 0,-1-7 0,10 5 0,-7-5 0,7 2 0,-6-7 0,3 7 0,0-5 0,4 5 0,-10-3 0,-2 0 0,15-4 0,-9 0 0,14-4 0,-19 3 0,4 2 0,-4-1 0,12-1 0,-6-3 0,6 0 0,-8 0 0,1 0 0,-1 0 0,1 0 0,-1 0 0,1 0 0,-1 0 0,1 0 0,-1 0 0,8 0 0,-6 0 0,6 0 0,-8 0 0,1 0 0,-1 0 0,1 0 0,-1 0 0,-3 0 0,2 0 0,-2 0 0,3 0 0,0 0 0,1 0 0,-1 0 0,1 0 0,-1 0 0,1 0 0,-1-6 0,0 4 0,0-5 0,0 7 0,-3 0 0,5 0 0,3 0 0,1 0 0,9 0 0,-13 0 0,6 0 0,-8 0 0,-10-7 0,3 5 0,-5-12 0,4 9 0,3-3 0,0 1 0,-3 3 0,14-7 0,-8 6 0,9-2 0,16 0 0,-17 5 0,16-5 0,-14 7 0,-6-4 0,6-1 0,-4 1 0,-7-4 0,2 4 0,-4 0 0,-2-3 0,-1-1 0,-12-5 0,-20-11 0,-8 13 0,-24-12 0,7 17 0,-9-9 0,-5-4 0,13 5 0,-1-1 0,-32-13 0,2 1 0,1 1 0,-9-9 0,65 26 0,-13-8 0,23 4 0,3-2 0,8 3 0,2-1 0,-2 2 0,3 0 0,-4 2 0,0-3 0,-3 5 0,-12-12 0,5 5 0,-2-5 0,1-4 0,9 1 0,-2-10 0,4-2 0,4-4 0,0 4 0,0-4 0,0 12 0,0 3 0,0 6 0,-7 0 0,5 5 0,-9 4 0,3 4 0,-16 4 0,9 0 0,-11 0 0,-4 10 0,16 0 0,-22 13 0,23 13 0,-5-12 0,6 15 0,9 4 0,3-8 0,0 8 0,0-12 0,0-6 0,0 0 0,0 28 0,0-22 0,4 21 0,7-16 0,-1-12 0,13 10 0,-13-20 0,16 20 0,-12-16 0,9 10 0,-10-8 0,6 0 0,-2 1 0,7-4 0,13 6 0,-1-8 0,-1 2 0,-3-2 0,-15-6 0,10 7 0,-2-8 0,8 4 0,-5-7 0,2 2 0,-2-2 0,2 0 0,-4-2 0,-3-3 0,-6 0 0,7 0 0,-2 0 0,15 0 0,-13 0 0,4 0 0,-11 0 0,-1 0 0,1 0 0,-1 0 0,1 0 0,-1 0 0,15 0 0,-11 0 0,11 0 0,0 0 0,-10-3 0,10-2 0,-19 0 0,4 2 0,-4 3 0,0-4 0,0 0 0,-1 0 0,5 0 0,-2 4 0,4-6 0,-6 4 0,7-5 0,-6 7 0,10-3 0,-14-2 0,24 1 0,-17 1 0,23 3 0,-25 0 0,9 0 0,-11 0 0,5 0 0,-5-4 0,0-4 0,-4-4 0,0-1 0,4 5 0,0 1 0,1-2 0,-1 0 0,-5-2 0,-2-1 0,2 0 0,-3-5 0,1 0 0,2 5 0,-3 0 0,3 5 0,1-1 0,-1 0 0,1 1 0,-4-5 0,-1 0 0,1-1 0,3-2 0,2 7 0,-2-7 0,0 6 0,-3-3 0,0 5 0,-1-1 0,4-3 0,-5-1 0,8 0 0,-6 0 0,0 0 0,-1 0 0,-3-5 0,0 1 0,0 3 0,0 1 0,0 5 0,-7-5 0,2 4 0,-7-1 0,-10-9 0,3 7 0,-5-5 0,-25-7 0,29 12 0,-26-9 0,33 8 0,2 5 0,4-4 0,-1-5 0,-3-1 0,5 1 0,-1 4 0,7 1 0,-7-23 0,5 12 0,-13-16 0,13 14 0,-5 6 0,0-5 0,1 3 0,-2 7 0,1-1 0,-8 2 0,5 7 0,-38-11 0,25 7 0,-24-8 0,20 0 0,12 5 0,-2 4 0,9-3 0,-4 2 0,3-3 0,-6-3 0,10 6 0,-10-6 0,10 7 0,-2-3 0,4-4 0,2 5 0,-3-19 0,4 14 0,0-12 0,0 11 0,0-1 0,0 0 0,4 1 0,-3-1 0,6 1 0,-3-1 0,4 5 0,4 0 0,1 4 0,3 3 0,-3-2 0,-2 3 0,1-1 0,-4 2 0,8 3 0,-4 0 0,4 0 0,8 0 0,-6 0 0,6 0 0,0 0 0,-6 4 0,6 0 0,-7 1 0,-1 2 0,0-2 0,1-1 0,-5 3 0,4 1 0,-4 5 0,5 3 0,-4 1 0,-2-1 0,12 7 0,-3-5 0,8 5 0,-11-10 0,-1 3 0,-7-4 0,6 5 0,-6-1 0,3-3 0,0-5 0,0-1 0,5 1 0,-1 5 0,0 3 0,1 1 0,-4-1 0,-2-3 0,-3-2 0,0-3 0,-1 3 0,-2 1 0,2 1 0,-6-2 0,5-3 0,-2-1 0,1 5 0,-2 8 0,10 9 0,-1 2 0,10-7 0,-8-4 0,-6 0 0,-4-1 0,-1 5 0,2-8 0,-1 0 0,0 1 0,-4-1 0,0 1 0,3-5 0,2 4 0,-1-4 0,0 5 0,-4-1 0,0 1 0,0-1 0,0 1 0,0-1 0,0 0 0,0 1 0,0-1 0,0-3 0,0-2 0,0-3 0,-4 3 0,0-3 0,-3 3 0,-1-4 0,4 5 0,-3-4 0,6 4 0,-6-5 0,3 1 0,0 3 0,-3-2 0,-1 2 0,-4-3 0,0 0 0,4 3 0,1 2 0,2 3 0,-3-3 0,0-2 0,4-3 0,-3-1 0,-1 1 0,-5 0 0,-3-3 0,3 2 0,1-3 0,5 3 0,3 1 0,-11-4 0,5-1 0,-10 1 0,8 0 0,-4 1 0,4-2 0,-1 0 0,1 2 0,5 2 0,-1 1 0,1-4 0,-16-1 0,8-3 0,-20 0 0,-5-7 0,14 5 0,-19-10 0,26 4 0,0 2 0,7-2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35.518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0 72 24575,'22'0'0,"-1"4"0,-4 4 0,-1 1 0,1 3 0,-1 0 0,1-3 0,-2 6 0,-2-6 0,1 2 0,-5-3 0,6 0 0,-2 3 0,3 2 0,1 4 0,-1-1 0,1 1 0,-5-5 0,0-1 0,-1 1 0,2-3 0,-1 2 0,0-3 0,-5 0 0,5-1 0,-4 1 0,4 0 0,-5 3 0,-2 2 0,-2 3 0,-3 1 0,0-5 0,0 0 0,0-1 0,0 2 0,0 3 0,0 1 0,0-1 0,0 0 0,-3-3 0,-1-2 0,-1 5 0,2-2 0,-1 7 0,0-5 0,-1 1 0,1-1 0,1 1 0,-2-1 0,-3 1 0,0-8 0,3-5 0,12-19 0,-1 1 0,9-6 0,-7 9 0,-1-1 0,1-1 0,1-3 0,2 3 0,-2 1 0,-1 0 0,-1 4 0,-3-4 0,0 4 0,0 1 0,-4-5 0,0 0 0,3-1 0,1 1 0,0 1 0,0-2 0,-4-3 0,0-1 0,0 0 0,0 1 0,0-1 0,0 1 0,0-1 0,0 1 0,0-1 0,0 0 0,0 5 0,0 0 0,-8 4 0,3 1 0,-10-5 0,-1-4 0,2 2 0,-5-5 0,11 14 0,-8-10 0,7 10 0,-2-3 0,-1-3 0,4 9 0,-8-12 0,7 8 0,-2-2 0,0-2 0,2 8 0,-6-12 0,7 12 0,-1-9 0,3 11 0,-3-4 0,-3-3 0,-1 5 0,-2-13 0,6 13 0,-3-5 0,5 7 0,-1 0 0,-3-7 0,2 5 0,-3-9 0,8 7 0,1-4 0,3 4 0,0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6:07.491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0 1 24575,'16'0'0,"-4"3"0,-1 1 0,1 0 0,0 3 0,5-2 0,-1 3 0,1 0 0,-5 0 0,-4 0 0,-1 0 0,1 0 0,1-1 0,2 1 0,1-4 0,5 12 0,1-5 0,4 10 0,16-4 0,-8-1 0,10-3 0,-16-5 0,-8-4 0,-3-4 0,2 0 0,-3 0 0,5 0 0,-5 3 0,0 1 0,-1 1 0,2-2 0,3-3 0,1 0 0,-1 0 0,1 0 0,-1 0 0,1 0 0,-1 0 0,-4 0 0,4 0 0,-4 0 0,5 0 0,-1 0 0,1 0 0,-1 0 0,1 0 0,-1 0 0,1 0 0,-1 0 0,1 0 0,-1 0 0,0 0 0,1 0 0,-1 0 0,1 0 0,-1 0 0,-3 3 0,2 2 0,-2-1 0,3 3 0,1-2 0,-1 3 0,0 0 0,1-3 0,-1-1 0,1-1 0,-1 2 0,1-1 0,-1 0 0,-3-4 0,-2 0 0,1 0 0,0 4 0,5-3 0,-1 2 0,1 1 0,-1 0 0,0 1 0,1 2 0,-1-2 0,1 0 0,-1 2 0,-3-3 0,2 1 0,-2-2 0,3 1 0,1 0 0,-1 1 0,0-2 0,1-3 0,-1 0 0,1 0 0,-5 0 0,0 0 0,-1 0 0,2 0 0,3 0 0,1 0 0,-1 0 0,1 0 0,-1 0 0,0 0 0,-3 0 0,-2 0 0,-3 0 0,3 4 0,-5-3 0,1 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6:12.359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2581 0 24575,'12'4'0,"-3"4"0,-6 4 0,-3 5 0,0-1 0,0 1 0,0-1 0,0 0 0,0 1 0,0-1 0,0 1 0,0-1 0,0 1 0,0-1 0,0 1 0,0-5 0,0 0 0,0-5 0,-3 1 0,-2 3 0,-3 2 0,0-1 0,3-1 0,-1-3 0,1-1 0,-2-2 0,-1 1 0,1-1 0,-1 2 0,0 1 0,-3-1 0,-2 1 0,0 0 0,2 0 0,3-1 0,1 1 0,-1-1 0,0 1 0,1-1 0,-4 4 0,6-2 0,-2 1 0,3-2 0,0-1 0,0 5 0,-3-4 0,3 4 0,-4-5 0,1 1 0,3 3 0,-3-2 0,3-1 0,-1-1 0,-1-3 0,1 0 0,1 3 0,1-3 0,-1 3 0,0 1 0,-4-1 0,1 1 0,3 3 0,-3-2 0,3 2 0,-4-3 0,0-1 0,4 5 0,-3-4 0,3 4 0,-4-5 0,1 1 0,3 3 0,-3-2 0,3 2 0,-4-3 0,0-1 0,1 1 0,-5 3 0,3-2 0,1 2 0,5 1 0,-1-4 0,0 4 0,-3-5 0,-1 1 0,0-1 0,1 1 0,-1-1 0,-3 1 0,2 4 0,-3-4 0,4 4 0,0-5 0,-3-2 0,2 1 0,-2-5 0,-1 2 0,-1 1 0,-3 1 0,-1-1 0,1 4 0,3-4 0,1 0 0,5 0 0,-1-4 0,-3 0 0,2 3 0,-3 1 0,5 0 0,-1 0 0,-4-4 0,0 0 0,-1 3 0,2 1 0,-1 0 0,-1 0 0,1-1 0,0 1 0,5 4 0,-1-1 0,-4-3 0,0-4 0,-1-1 0,5 1 0,1 0 0,-1 4 0,-5-4 0,-3 0 0,-1 0 0,1 0 0,-1 0 0,1 6 0,0-4 0,0 5 0,-1-7 0,1 3 0,-1 2 0,0 0 0,5 2 0,0-3 0,5 0 0,-5-1 0,-1-3 0,1 4 0,0 0 0,1 0 0,-2-1 0,-4-3 0,5 4 0,0 0 0,1 0 0,-2-1 0,0 1 0,2 0 0,3 0 0,1-1 0,-1 1 0,0-4 0,1 7 0,-1-3 0,0 4 0,1-1 0,-5-3 0,4 3 0,-4-3 0,0 0 0,4 3 0,-4-3 0,5 0 0,-1 0 0,0-1 0,1 1 0,-5 0 0,-1 0 0,1-1 0,0 1 0,1 0 0,2 3 0,-3-3 0,5 4 0,-1-1 0,-3 1 0,-2 0 0,0 0 0,2 0 0,-1 0 0,0-1 0,-1 1 0,1-3 0,5 2 0,-5-3 0,4 4 0,-4-1 0,0 1 0,0 4 0,-5-3 0,1 3 0,-1-4 0,4 0 0,2 0 0,-1-4 0,0-1 0,-5-3 0,4 0 0,2 0 0,-1 0 0,0 0 0,-5 0 0,1 0 0,-1 0 0,0 0 0,1 0 0,3 0 0,-2 0 0,2 0 0,0 0 0,2 0 0,-1 0 0,0 0 0,-5 0 0,0-7 0,5 5 0,0-5 0,5 3 0,-1 4 0,-4-4 0,0 4 0,-5-7 0,5 5 0,0-5 0,4 7 0,-3 0 0,-2 0 0,-3 0 0,-1-8 0,4 6 0,-7-13 0,7 6 0,-4-1 0,5 3 0,0 7 0,0 0 0,-5-8 0,5 6 0,0-5 0,0 7 0,0 0 0,-5 0 0,1 0 0,3 0 0,-3 0 0,4 0 0,-5 0 0,1 0 0,-1-7 0,4 5 0,-2-13 0,6 10 0,-6-11 0,9 8 0,-8-8 0,12 7 0,-5-2 0,3 3 0,-4-3 0,3 2 0,-3-3 0,8 8 0,0 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9T22:11:36.80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6797 1,'-43'30,"5"-3,21-11,4-3,-2 2,3 1,-9-2,7 1,-13-3,12 0,-9 1,8-1,-1 0,1-3,3 3,-3-4,4 0,-5 3,1 2,-1 4,0-1,1-3,-1 3,1-7,3 2,2-3,-8 7,8-5,-8 5,8-7,2-1,-6 4,6 2,-6 2,6 2,-7-1,3 1,-4 4,0-4,0 12,4-11,2 2,3-9,0 1,0 0,-4 4,3 0,-6 0,2 8,-4-6,5 2,0-5,0-2,-1 3,-3 1,3-1,1 1,3-1,1-3,-3 5,-2-8,-3 9,-1-6,1 3,3 1,-3-1,3 1,0-1,1 0,4 1,0-5,-4 7,3-5,-2 1,-12 11,3-5,-9 7,7-6,0 0,4-4,-3 4,4-6,4-3,-2 2,6-7,-2 4,-1-1,-1 2,-3 3,-1 1,1-1,3-3,-3 2,4-2,-5 3,1 1,-1-1,1 1,-1-1,0 0,1 1,3-5,-2 4,2-4,-4 5,1-1,-1 1,1-1,-1 8,1-9,-1 7,0-4,0-1,0 4,-7 3,6-6,-6 6,11-7,-3-1,3 0,-3 1,3-5,-8 9,2-2,-4 4,1-1,9-5,1-5,4 4,0-4,-4 4,-1 1,-4-4,1 2,-1-2,1 4,-1-1,4 0,1 1,0-1,-1 1,-3-1,-1 1,0-1,1 1,-1-1,1 1,-1-1,1 0,-1 1,0-1,1 1,-1-1,4 1,-2-1,2 1,-4-1,4 1,-2-1,2 0,-4 1,0-4,1 2,-1-2,4 4,1-1,0 0,-1 1,-3-1,-1 1,1-1,-1 1,5-5,-4 4,3-4,0 5,1-1,0 1,0-5,-5 0,0-4,5 0,-7 4,9-4,-8 3,2 1,-1 0,1 0,1 0,2-4,-11 7,6-1,-2 2,4-4,4-4,-5 0,-7 8,6-6,-6 9,7-10,1 3,-1 0,0-3,1 3,3-4,-2 0,2 0,-4 4,1-3,3 2,2-3,-8 7,4-5,-9 6,8-8,3 0,-6 3,6 2,-7-1,3 0,1 0,3-3,-3 3,4-5,-1 1,-6 4,6 0,-7 4,-4 8,10-10,-9 9,10-14,-4 3,1 0,-1 1,1 3,-1 0,1 1,-1-1,4-3,-2-1,2-1,-3-2,-1 3,0-4,5 0,-4 4,4 1,-5-1,1 0,-1 0,0-3,1 3,-1 0,1-3,-1 3,0-4,1 1,-1 3,1 0,-1 1,-4-1,7 0,-14 1,14 4,-10-1,7-3,1 3,-1-7,4-1,-7 3,7-5,-8 10,4-7,4 3,-2-4,3 3,-4-2,4 1,-2 1,5-2,-5 5,2-3,0 1,-2 2,5-5,-6 5,3-5,-5-1,0 3,1-1,-1 2,1 0,-1-4,5 0,-4 4,3-3,-3 3,-1 0,1-3,-1 3,0 0,1-3,-5 7,-1-7,-5 4,5-1,1-2,8 1,1-3,-3 3,2-2,-7 3,-2 5,-1 2,0 1,-4-3,13-5,-6-2,7-2,-4-4,1-4,-1 3,1 2,-1-1,1 0,-1 0,0 0,5 4,-3 3,6-2,-6 2,3 0,-5 2,5 0,-4-2,3-3,-3 1,-1 2,1-1,-1 1,1 1,3-3,-3 7,4-4,-5 1,1 2,-1-5,0 1,1-2,-1-1,1 0,-1 4,5-3,-7 3,5-1,-6-2,8 3,0-4,-8 12,5-5,-10 10,8-9,0 1,1-5,3 0,2-4,-8 7,0-1,-6 2,8-4,1-3,3-1,-3 0,-5 4,3-3,-8 8,12-4,-6 0,0 7,1-10,-1 5,9-7,-1-1,0 5,-5-3,4 7,-3-3,4 3,-5 0,4-3,2-2,-1-3,0 0,-5 4,0-3,1 3,-1 0,1-3,-1 3,1-4,3 0,-3 4,4-3,-1 2,-6 1,6-4,-3 4,4-4,1-1,-2 1,-4 1,1 2,-1-1,1 5,-1-2,4 3,1 1,0-4,-4 2,2-6,-1 2,4 0,-1-3,-4 7,-1-6,1-1,3-1,-2 1,-1 0,0 0,0-5,7-30,10 3,14-25,6 9,-4 18,-4 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9T22:11:45.21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0,'34'39,"-4"-5,-13-22,-1 0,0-3,-3-1,2 3,-3-3,0 3,3 1,-2-3,-1 2,8 2,-6-1,7 5,-5 0,1-1,5 6,-5-4,5 4,0-1,-4-3,9 9,-9-9,4 8,-5-4,0 1,5 3,-4-8,4 3,0 1,1 1,0 0,-1-1,-1-5,-4-4,4 3,-4-3,-1 3,5-2,-3-2,3 0,-5-3,1 6,-1-2,-3 4,-1-1,0 1,0-1,1 0,10 5,-8-4,9 3,-12-4,0 1,0-1,1-3,3-1,1-4,-5 0,0 4,0-3,0 3,5-4,-1-3,-3 1,2 2,-4 4,1 3,-1-3,-3 0,4 6,-4-7,12 4,-10-8,10 1,-8 1,5 3,-1 0,0-3,1 3,-1 0,1-3,-1 3,1-1,5 8,-5-2,5 5,-9-5,-2-5,-2 4,-1-4,3 4,-1 5,1-7,2 6,-5-8,4 5,-4-1,0-3,9-5,-4-1,8 1,-4 5,-1 0,5-1,1 0,6 7,-6-4,0 6,-6-9,1 1,-1 3,1-7,-5 2,8-2,-10-2,10 6,-1-1,0 4,15 7,-9 0,14 8,-10-8,10 6,2 8,2-4,-1 9,-3-8,-3 1,-1 1,-1-3,-11-13,-2 1,-4-8,-1-1,1 0,-1-4,1 1,-1 3,1-3,-1 3,1-1,-1-1,5 2,-7 0,6 1,-11-1,6 0,-2 0,8 1,-4 4,1 0,-3-1,-2 0,3 1,1-1,-5-3,0 2,-4-6,3 10,-2-6,3 7,-5-8,1 0,13 12,-7-9,12 11,-14-15,4 1,-4 1,1 3,-1 1,0-1,-3 1,7-1,-4 0,5-3,-1-1,1-4,-1 1,1-1,-5 0,11 3,-8 2,5-1,-4 0,-4 0,5-3,-1 3,-3-4,2-4,1 6,-3-4,6 9,-11-7,4 4,7-1,-5-2,6 3,-9-5,1 1,0 4,5-3,-1 3,1-4,-5 0,3 3,-3-2,4 6,0-6,-3 2,6 1,-6 0,7 4,-4 1,1-1,3 4,-3-6,3 5,-4-10,-3 2,2-3,5 4,-5-3,8 6,-10-6,3 3,0 0,1-3,-1 3,1-4,-5 0,4 0,-4 7,15 9,4 15,4-2,-5 2,-8-20,-9 1,3-11,-7 3,9-1,-8-2,12 2,-9 1,7-3,1 3,-3-4,3 4,-5 1,1 0,10 9,1-7,6 9,-2-6,-5 0,-5-1,-1 0,-5-4,1-2,-1 1,1-3,-1 3,5-3,-3 3,3 1,-5 0,-3-2,7 2,-7-1,8 2,-4-3,-1 1,0-3,1 3,-1 0,1-3,-1 3,1-4,-5 0,4 4,-4-3,5 3,-1 0,1-3,-5 2,3 1,-2-3,3 3,1 0,-1 1,5 0,-3-1,3 0,0-3,-4 3,1 0,-7-3,1 3,1-4,3 0,0 4,1-3,-5 3,4-4,0 7,5-5,0 5,6 3,-10-8,5 11,-5-8,-1 0,5-1,1-4,0 1,-1-1,-4 4,-1-3,1 3,-5 0,4-3,-3 3,3 0,1-3,-1 3,1-7,-5 2,7 1,-6 4,7 0,-4 0,8 4,-1-6,2 9,-4-9,-5 2,1-8,-1 4,-3 0,3 5,-4-1,5 0,-1 0,1-3,-5 3,11 3,-13-5,9 5,-7-7,0 0,9 4,4 1,2 5,3-5,-4 3,6-5,-4 5,4-2,-6 0,6-1,1-4,5 1,-5 3,-6 0,-2 1,-2-2,-1 0,-1-2,-5 2,-3-1,2-1,-2 1,4-2,-1-1,-3 0,2 4,-3-4,1 4,2-4,1 3,2-5,-3 4,4-2,-6 4,18 15,-7-7,0 7,-4-13,-11-3,3-3,6 3,-3-2,8 3,-6-4,-1 1,-3-5,2 3,-2-2,3 0,1-2,-1 1,1 0,-1 1,-3 2,5-3,-8 4,8 3,-3 1,-2-1,2 4,-3-2,1 3,3 1,1-4,-1-5,-4-5,0-3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11.60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24575,'4'20'0,"-3"0"0,6-3 0,-2-1 0,3 1 0,0-1 0,1 0 0,-1 1 0,0-1 0,0 1 0,0-1 0,1 15 0,-1-10 0,11 29 0,-8-29 0,5 15 0,-8-20 0,-4 8 0,4-6 0,1 6 0,-2-12 0,1 14 0,-4-10 0,7 25 0,-9-21 0,13 22 0,-14-23 0,14 23 0,-13-22 0,9 19 0,-7-21 0,5 13 0,-1-13 0,-4 13 0,3-16 0,-2 15 0,3-16 0,4 22 0,-3-17 0,3 24 0,-3-23 0,-1 30 0,0-29 0,-3 15 0,2-19 0,-3 14 0,15-1 0,3 21 0,-1-20 0,-4 9 0,-10-22 0,-2 6 0,-1-8 0,3 12 0,-2-13 0,3 23 0,0-23 0,7 28 0,-4-23 0,0 18 0,-3-19 0,-4 4 0,1-6 0,2 7 0,-2-6 0,7 28 0,-7-24 0,10 31 0,-13-29 0,12 16 0,-8-13 0,10 10 0,-10-13 0,9 22 0,-14-25 0,14 21 0,-13-24 0,12 20 0,-12-17 0,13 24 0,-13-25 0,9 19 0,-7-21 0,1 6 0,2-8 0,-2 8 0,-1-1 0,7 9 0,-9-9 0,9 8 0,-6-13 0,-1 6 0,4-8 0,-8-3 0,4 2 0,-4-9 0,0 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54.467"/>
    </inkml:context>
    <inkml:brush xml:id="br0">
      <inkml:brushProperty name="width" value="0.35" units="cm"/>
      <inkml:brushProperty name="height" value="0.35" units="cm"/>
      <inkml:brushProperty name="color" value="#946533"/>
    </inkml:brush>
  </inkml:definitions>
  <inkml:trace contextRef="#ctx0" brushRef="#br0">768 158 24575,'26'-9'0,"-6"2"0,2 7 0,-7 0 0,23 0 0,-18 0 0,19 0 0,-21 0 0,20 0 0,-18 0 0,11 0 0,-14 3 0,-1 2 0,1 3 0,-1 4 0,-3 1 0,-1-1 0,-4 4 0,0-4 0,-4 12 0,0 19 0,-4-17 0,-11 13 0,1-30 0,-17 6 0,9-9 0,-20 1 0,18-7 0,-26-8 0,29 3 0,-16-11 0,27 8 0,-22-21 0,21 14 0,-18-15 0,19 18 0,-8-7 0,4 5 0,1-5 0,2 7 0,7 1 0,0-1 0,3 3 0,1 1 0,15 5 0,-5 3 0,18 0 0,-14 0 0,13 0 0,-17 0 0,16 0 0,-15 0 0,8 0 0,-6 0 0,-1 3 0,1 2 0,-5 3 0,4 4 0,-4 0 0,1 1 0,-5-2 0,-5-3 0,-21-4 0,6-1 0,-15-3 0,6 0 0,3-7 0,-10-6 0,10-4 0,-2 1 0,12 4 0,-3 1 0,10 2 0,-7-3 0,12 5 0,3-1 0,1 0 0,3 1 0,-7-1 0,10 4 0,-8-3 0,9 3 0,-3 0 0,0 0 0,5 4 0,-1 0 0,0 0 0,0-3 0,0-2 0,0 0 0,1 2 0,-1 3 0,4 0 0,-3 0 0,3 0 0,-3 0 0,6 0 0,-4 0 0,5 0 0,-8 0 0,0 0 0,1 0 0,-1 0 0,1 0 0,-1 0 0,-3 0 0,-2 0 0,1 0 0,-45 0 0,20 0 0,-40 0 0,-7 0 0,25 0 0,-62 0 0,61 0 0,-27 0 0,36 0 0,5 0 0,1 0 0,4 0 0,1 0 0,3 3 0,-2 1 0,2 1 0,0 2 0,-2 0 0,7 2 0,-7-2 0,2-4 0,-14 1 0,12 0 0,-1 0 0,38-22 0,-9 10 0,20-18 0,-17 15 0,-3 2 0,12-9 0,-14 11 0,25-3 0,-20 10 0,30-7 0,-26 5 0,26-6 0,-26 8 0,18 0 0,-19 0 0,12 0 0,-13 0 0,6 4 0,-8 1 0,1 3 0,-1 0 0,-3-3 0,2-2 0,-2 1 0,3-3 0,1 2 0,6 1 0,-4 1 0,19 3 0,-18 0 0,22 0 0,-23 1 0,8-5 0,-10 3 0,-1-2 0,0 0 0,-3 2 0,-2-3 0,0 7 0,2-3 0,-2 3 0,1-6 0,-1 5 0,1-5 0,4 6 0,-4-3 0,0 0 0,-1 0 0,2 3 0,3 2 0,-3 0 0,-2-2 0,1 1 0,-4-4 0,4 8 0,-4-8 0,-4 4 0,3-1 0,-2 1 0,3 5 0,0-5 0,0 0 0,-4-1 0,2-2 0,-1-1 0,-1-30 0,-1 9 0,-10-21 0,1 21 0,-9-2 0,6 6 0,-10-7 0,10 8 0,-14-8 0,14 11 0,-21-10 0,19 13 0,-34-13 0,32 13 0,-33-10 0,31 11 0,-28-3 0,23 4 0,-19 0 0,21 0 0,-6 0 0,11 0 0,5 4 0,31 0 0,1 0 0,23-1 0,36-3 0,-22 0 0,7 4 0,1 1 0,-1 2 0,-5 6 0,-3 1 0,-13-2 0,26 14 0,-53-17 0,4 7 0,-20-8 0,-1 8 0,-3-4 0,0 5 0,0-1 0,-3 15 0,-2-11 0,-3 22 0,0-27 0,4 26 0,1-25 0,3 15 0,0-15 0,0 1 0,0-1 0,0 1 0,-4-1 0,0-3 0,-5 2 0,5-2 0,0 3 0,1-3 0,-1-2 0,-4-3 0,0-1 0,4 5 0,-3-4 0,3 4 0,-4-5 0,1 1 0,-1-1 0,1 1 0,-1-1 0,0-3 0,-3-8 0,6-1 0,-7-14 0,12 10 0,-4-6 0,4 3 0,0-13 0,0 6 0,3-25 0,1 28 0,15-34 0,-9 37 0,6-32 0,-13 30 0,-3-20 0,0 17 0,0-6 0,0 8 0,0-1 0,0 0 0,0 1 0,-7-1 0,5 5 0,-9 0 0,7 4 0,-4 1 0,4-1 0,-3 1 0,-4-8 0,1 8 0,-9-11 0,11 17 0,0-10 0,-7 10 0,9-6 0,-9 3 0,8-4 0,-8-7 0,5 6 0,-5-3 0,7 1 0,-3 6 0,-6-7 0,0 0 0,0 6 0,5-1 0,0 0 0,4 5 0,-8-13 0,8 10 0,-4-3 0,0 4 0,4 1 0,-4-1 0,1-7 0,-1 6 0,0-2 0,-4 7 0,4 0 0,-5 0 0,0 0 0,1 0 0,-1 0 0,-7 0 0,6 0 0,-17 0 0,20 0 0,-11 0 0,13 0 0,-4 0 0,1 0 0,-1 0 0,1 0 0,3 0 0,1 0 0,5 3 0,-1 1 0,33 1 0,-14-6 0,34-3 0,-12-1 0,-6 1 0,9 4 0,-11 0 0,-3-4 0,19 0 0,-21-1 0,13 1 0,-9 4 0,-6 0 0,6 0 0,-8 0 0,1 0 0,-1 0 0,-3 3 0,2 2 0,-7-1 0,8 3 0,-4 1 0,1 1 0,-2 3 0,1 3 0,0-2 0,0 3 0,0-5 0,2 11 0,-4-11 0,5 16 0,-7-15 0,14 15 0,-6-3 0,12 0 0,-15-3 0,-1-13 0,-5 4 0,1-5 0,0 5 0,0 0 0,0 1 0,-4-2 0,3 1 0,-3-4 0,1 4 0,9 14 0,-8-10 0,6 15 0,-8-14 0,3-2 0,-6 2 0,6-6 0,-7 5 0,0-4 0,0 5 0,0-1 0,0 5 0,0-3 0,0 3 0,0-5 0,0 1 0,0 3 0,0-3 0,0 10 0,-4-9 0,0 6 0,-4-12 0,-4 7 0,3-5 0,-6 5 0,6-7 0,-12 13 0,10-10 0,-11 15 0,13-16 0,-6 8 0,3-10 0,0 4 0,1-5 0,-1-7 0,0-1 0,-5-10 0,5 2 0,0-3 0,0-3 0,4 6 0,-1-7 0,6 0 0,-1-7 0,3-7 0,-2-11 0,3 10 0,3-32 0,-2 34 0,10-30 0,-5 37 0,31-28 0,-18 27 0,22-14 0,-27 25 0,0 3 0,-6 2 0,3 3 0,-2 0 0,6 4 0,-6 11 0,3 0 0,7 28 0,-4-22 0,6 46 0,-10-43 0,-2 42 0,-5-44 0,-4 28 0,-4-30 0,-4 22 0,-4-23 0,-1 4 0,-4-14 0,1-6 0,-1-3 0,1 0 0,-1 0 0,-7-7 0,10 5 0,-6-13 0,9 6 0,2-4 0,1 2 0,-11-15 0,8 10 0,-5-11 0,8 16 0,8-1 0,0-15 0,0 6 0,0-21 0,0 27 0,14-21 0,-3 20 0,12-10 0,-7 9 0,-3 5 0,-2 3 0,1 6 0,0 3 0,5 0 0,-5 0 0,-1 0 0,-3 3 0,-1 1 0,1 11 0,-4-1 0,-1 13 0,-3-9 0,0 20 0,0-18 0,0 23 0,0-23 0,-18 19 0,10-20 0,-30 16 0,19-20 0,-13 0 0,11-11 0,-10-4 0,12 0 0,-27 0 0,20-8 0,-39-22 0,37 8 0,-32-41 0,43 43 0,-14-30 0,19 36 0,-1-29 0,5 22 0,-3-18 0,9 22 0,-2-3 0,13 8 0,-1 0 0,11 1 0,-6 2 0,6 1 0,-6 1 0,1 2 0,-1 1 0,3 0 0,15 23 0,-7-4 0,15 28 0,-21-20 0,1 15 0,-11-19 0,1 9 0,-1 4 0,-3-7 0,-1 30 0,-4-33 0,-4 33 0,-4-30 0,-20 15 0,-9-24 0,-27-2 0,20-14 0,-27-8 0,44 6 0,-35-22 0,45 17 0,-33-32 0,42 27 0,-25-29 0,30 29 0,-9-26 0,12 23 0,0-41 0,0 28 0,8-42 0,5 36 0,16-13 0,2 22 0,14 1 0,-14 14 0,16-1 0,-22 15 0,2 4 0,-15 5 0,0 10 0,-6 7 0,1 5 0,-7 11 0,0 5 0,-4 5 0,-12-5 0,-11-8 0,-16-13 0,-1-1 0,-36-10 0,31-6 0,-3-10 0,2-2 0,10-1 0,-27-11 0,35-3 0,-1-10 0,12 4 0,3-4 0,12 12 0,-1-26 0,3 17 0,0-22 0,-1 3 0,1-9 0,4 6 0,18-7 0,-11 31 0,27-4 0,-17 12 0,8 5 0,-5-1 0,6 16 0,4 8 0,-1 2 0,4 25 0,-19-18 0,6 34 0,-14-33 0,1 37 0,-7-42 0,-26 29 0,0-23 0,-29 2 0,-4-9 0,-2-12 0,-20-9 0,8-18 0,1-7 0,9-11 0,30 17 0,3-10 0,17 18 0,5-19 0,0 4 0,8-18 0,0 15 0,7-22 0,3 26 0,21-19 0,-10 24 0,16-7 0,-11 18 0,-1-2 0,-1 6 0,-12 2 0,-4 6 0,-19-20 0,3 8 0,-7-14 0,-7-7 0,10 14 0,-19-18 0,14 16 0,-7-13 0,6 12 0,-6-13 0,4 11 0,-4-2 0,7 6 0,-4-5 0,11 16 0,-9-12 0,11 13 0,-4-3 0,4 1 0,-3 3 0,3 0 0,-7 0 0,2 4 0,-3 0 0,-1 0 0,5 0 0,-3 7 0,2-6 0,-9 19 0,8-13 0,-7 14 0,12-13 0,-6 0 0,-1 2 0,6-5 0,-4 6 0,42-25 0,-13 8 0,31-24 0,13 16 0,-22-3 0,31 4 0,-48 5 0,10 0 0,-17 3 0,3-9 0,0 8 0,1-6 0,-5 5 0,-11-1 0,-3-1 0,-14-7 0,8 11 0,-8-10 0,7 14 0,-6-14 0,6 13 0,-6-5 0,-13 7 0,8 0 0,-19 0 0,21 0 0,-6 0 0,7 0 0,1 0 0,3 3 0,-2 2 0,6 2 0,-3 1 0,8-1 0,-3 1 0,3-1 0,-7 1 0,6-1 0,-2 5 0,4-4 0,-1 4 0,-4-1 0,0 1 0,-3 4 0,6-1 0,-2 1 0,7 1 0,0-1 0,-4 1 0,0-5 0,-1 4 0,2-4 0,-1 5 0,0-1 0,-1 0 0,-2-3 0,3-2 0,-1 1 0,2 0 0,3 5 0,-4-1 0,0 1 0,-1-1 0,1 1 0,1-1 0,-2 1 0,0-5 0,2 4 0,-1-4 0,-1 4 0,1 0 0,0 1 0,-3-2 0,5 1 0,-8-4 0,6-1 0,-7 0 0,6 1 0,-9 4 0,9-4 0,-6-1 0,7 0 0,-3-2 0,6 2 0,-9 0 0,9 1 0,-10 0 0,7 0 0,-3-5 0,-1 1 0,4 3 0,0 2 0,4 3 0,0 1 0,4-8 0,11-9 0,-4-10 0,8-6 0,8-27 0,-14 19 0,14-43 0,-19 28 0,4-12 0,-6 8 0,5 10 0,-14 7 0,6 7 0,-7 7 0,4 0 0,-7 3 0,5-2 0,-13-1 0,14 3 0,-10 1 0,-1 5 0,-1 3 0,-7 0 0,3 0 0,1 0 0,3 3 0,1 1 0,1 4 0,6 3 0,-5-2 0,6 2 0,0 1 0,0 0 0,4 4 0,0 1 0,-3-5 0,-1 0 0,0-1 0,0 2 0,4 3 0,-7-3 0,6-2 0,-13 0 0,12-3 0,21-26 0,-10 8 0,21-25 0,-7-8 0,-11 20 0,15-28 0,-17 28 0,-2-2 0,-4 4 0,-4 5 0,0-4 0,0 2 0,0-2 0,0 4 0,0 3 0,-3 5 0,-9 30 0,0-1 0,-4 15 0,-6 1 0,11-13 0,-7 3 0,7-1 0,6-12 0,-2 9 0,3-11 0,0 0 0,-7 6 0,-1-5 0,4 10 0,-9-4 0,11-6 0,-9 5 0,7-5 0,4 3 0,-4 1 0,4-1 0,-1 0 0,1 1 0,1-5 0,-1 7 0,-4-10 0,-6 12 0,8-12 0,-8 12 0,10-8 0,-4 6 0,3-3 0,1-3 0,4 2 0,0 5 0,0-6 0,0 12 0,0-12 0,7 13 0,-1-9 0,6 6 0,-8-8 0,0-3 0,-4-2 0,4 1 0,0 0 0,4 1 0,0-2 0,3 0 0,-2 1 0,5 4 0,-5-3 0,12 7 0,-7-6 0,15 15 0,-11-10 0,6 4 0,-8-10 0,-3 3 0,-1-7 0,10 5 0,-7-5 0,7 2 0,-6-7 0,3 7 0,0-5 0,4 5 0,-10-3 0,-2 0 0,15-4 0,-9 0 0,14-4 0,-19 3 0,4 2 0,-4-1 0,12-1 0,-6-3 0,6 0 0,-8 0 0,1 0 0,-1 0 0,1 0 0,-1 0 0,1 0 0,-1 0 0,1 0 0,-1 0 0,8 0 0,-6 0 0,6 0 0,-8 0 0,1 0 0,-1 0 0,1 0 0,-1 0 0,-3 0 0,2 0 0,-2 0 0,3 0 0,0 0 0,1 0 0,-1 0 0,1 0 0,-1 0 0,1 0 0,-1-6 0,0 4 0,0-5 0,0 7 0,-3 0 0,5 0 0,3 0 0,1 0 0,9 0 0,-13 0 0,6 0 0,-8 0 0,-10-7 0,3 5 0,-5-12 0,4 9 0,3-3 0,0 1 0,-3 3 0,14-7 0,-8 6 0,9-2 0,16 0 0,-17 5 0,16-5 0,-14 7 0,-6-4 0,6-1 0,-4 1 0,-7-4 0,2 4 0,-4 0 0,-2-3 0,-1-1 0,-12-5 0,-20-11 0,-8 13 0,-24-12 0,7 17 0,-9-9 0,-5-4 0,13 5 0,-1-1 0,-32-13 0,2 1 0,1 1 0,-9-9 0,65 26 0,-13-8 0,23 4 0,3-2 0,8 3 0,2-1 0,-2 2 0,3 0 0,-4 2 0,0-3 0,-3 5 0,-12-12 0,5 5 0,-2-5 0,1-4 0,9 1 0,-2-10 0,4-2 0,4-4 0,0 4 0,0-4 0,0 12 0,0 3 0,0 6 0,-7 0 0,5 5 0,-9 4 0,3 4 0,-16 4 0,9 0 0,-11 0 0,-4 10 0,16 0 0,-22 13 0,23 13 0,-5-12 0,6 15 0,9 4 0,3-8 0,0 8 0,0-12 0,0-6 0,0 0 0,0 28 0,0-22 0,4 21 0,7-16 0,-1-12 0,13 10 0,-13-20 0,16 20 0,-12-16 0,9 10 0,-10-8 0,6 0 0,-2 1 0,7-4 0,13 6 0,-1-8 0,-1 2 0,-3-2 0,-15-6 0,10 7 0,-2-8 0,8 4 0,-5-7 0,2 2 0,-2-2 0,2 0 0,-4-2 0,-3-3 0,-6 0 0,7 0 0,-2 0 0,15 0 0,-13 0 0,4 0 0,-11 0 0,-1 0 0,1 0 0,-1 0 0,1 0 0,-1 0 0,15 0 0,-11 0 0,11 0 0,0 0 0,-10-3 0,10-2 0,-19 0 0,4 2 0,-4 3 0,0-4 0,0 0 0,-1 0 0,5 0 0,-2 4 0,4-6 0,-6 4 0,7-5 0,-6 7 0,10-3 0,-14-2 0,24 1 0,-17 1 0,23 3 0,-25 0 0,9 0 0,-11 0 0,5 0 0,-5-4 0,0-4 0,-4-4 0,0-1 0,4 5 0,0 1 0,1-2 0,-1 0 0,-5-2 0,-2-1 0,2 0 0,-3-5 0,1 0 0,2 5 0,-3 0 0,3 5 0,1-1 0,-1 0 0,1 1 0,-4-5 0,-1 0 0,1-1 0,3-2 0,2 7 0,-2-7 0,0 6 0,-3-3 0,0 5 0,-1-1 0,4-3 0,-5-1 0,8 0 0,-6 0 0,0 0 0,-1 0 0,-3-5 0,0 1 0,0 3 0,0 1 0,0 5 0,-7-5 0,2 4 0,-7-1 0,-10-9 0,3 7 0,-5-5 0,-25-7 0,29 12 0,-26-9 0,33 8 0,2 5 0,4-4 0,-1-5 0,-3-1 0,5 1 0,-1 4 0,7 1 0,-7-23 0,5 12 0,-13-16 0,13 14 0,-5 6 0,0-5 0,1 3 0,-2 7 0,1-1 0,-8 2 0,5 7 0,-38-11 0,25 7 0,-24-8 0,20 0 0,12 5 0,-2 4 0,9-3 0,-4 2 0,3-3 0,-6-3 0,10 6 0,-10-6 0,10 7 0,-2-3 0,4-4 0,2 5 0,-3-19 0,4 14 0,0-12 0,0 11 0,0-1 0,0 0 0,4 1 0,-3-1 0,6 1 0,-3-1 0,4 5 0,4 0 0,1 4 0,3 3 0,-3-2 0,-2 3 0,1-1 0,-4 2 0,8 3 0,-4 0 0,4 0 0,8 0 0,-6 0 0,6 0 0,0 0 0,-6 4 0,6 0 0,-7 1 0,-1 2 0,0-2 0,1-1 0,-5 3 0,4 1 0,-4 5 0,5 3 0,-4 1 0,-2-1 0,12 7 0,-3-5 0,8 5 0,-11-10 0,-1 3 0,-7-4 0,6 5 0,-6-1 0,3-3 0,0-5 0,0-1 0,5 1 0,-1 5 0,0 3 0,1 1 0,-4-1 0,-2-3 0,-3-2 0,0-3 0,-1 3 0,-2 1 0,2 1 0,-6-2 0,5-3 0,-2-1 0,1 5 0,-2 8 0,10 9 0,-1 2 0,10-7 0,-8-4 0,-6 0 0,-4-1 0,-1 5 0,2-8 0,-1 0 0,0 1 0,-4-1 0,0 1 0,3-5 0,2 4 0,-1-4 0,0 5 0,-4-1 0,0 1 0,0-1 0,0 1 0,0-1 0,0 0 0,0 1 0,0-1 0,0-3 0,0-2 0,0-3 0,-4 3 0,0-3 0,-3 3 0,-1-4 0,4 5 0,-3-4 0,6 4 0,-6-5 0,3 1 0,0 3 0,-3-2 0,-1 2 0,-4-3 0,0 0 0,4 3 0,1 2 0,2 3 0,-3-3 0,0-2 0,4-3 0,-3-1 0,-1 1 0,-5 0 0,-3-3 0,3 2 0,1-3 0,5 3 0,3 1 0,-11-4 0,5-1 0,-10 1 0,8 0 0,-4 1 0,4-2 0,-1 0 0,1 2 0,5 2 0,-1 1 0,1-4 0,-16-1 0,8-3 0,-20 0 0,-5-7 0,14 5 0,-19-10 0,26 4 0,0 2 0,7-2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07.27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24575,'0'0'0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08.54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24575,'0'0'0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13.51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24575,'20'0'0,"0"0"0,-4 0 0,1 0 0,-1 0 0,-3 0 0,2 0 0,-2 0 0,3 4 0,1 0 0,-1 1 0,1-1 0,-1-4 0,0 0 0,-3 0 0,2 0 0,-2 0 0,3 0 0,1 0 0,-5 3 0,0 1 0,-5 4 0,-3 3 0,0-2 0,-8-1 0,-4-5 0,-4-3 0,-5 4 0,0 4 0,1 5 0,-1 0 0,1-2 0,-1-2 0,0-5 0,1 0 0,-1-4 0,1 0 0,3 0 0,2 0 0,-1-7 0,3 5 0,1-9 0,1 10 0,-1-2 0,0-1 0,-8-4 0,11-1 0,-3-2 0,8-1 0,0 4 0,0-4 0,-3 4 0,2 4 0,-2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07.27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24575,'0'0'0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46.351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0 697 24575,'0'25'0,"0"-6"0,0-8 0,0 1 0,0 0 0,0 5 0,0-1 0,0 1 0,0-1 0,0 0 0,0-3 0,0-2 0,4 1 0,1 0 0,-1 5 0,0-1 0,0 1 0,0-1 0,1 1 0,-2-1 0,-3 1 0,4-5 0,4 11 0,1-9 0,-1 10 0,-1-8 0,-2 1 0,-1-1 0,14 15 0,-4-4 0,7 5 0,-6-8 0,-3-8 0,-3 1 0,3-5 0,-4 4 0,0-4 0,0 5 0,4-1 0,-3 1 0,6-1 0,-6 0 0,6 0 0,-2 0 0,3-3 0,1 2 0,3 2 0,-3-4 0,10 13 0,-9-15 0,12 14 0,-12-15 0,16 12 0,-19-12 0,14 5 0,-19-4 0,24 5 0,-18-2 0,15 2 0,-14-5 0,-1-1 0,-3 1 0,2-3 0,2 1 0,8-1 0,-2-3 0,24 10 0,-25-12 0,45 16 0,-44-17 0,23 9 0,-28-7 0,9 0 0,-9 0 0,25-4 0,-22 0 0,38 0 0,-36 0 0,48 0 0,-42 0 0,38 0 0,-41 0 0,24 0 0,-30 0 0,38 0 0,-30 0 0,39 0 0,-35 0 0,37 0 0,-41 0 0,31 0 0,-38 0 0,17 0 0,-20-4 0,13 3 0,-16-6 0,7 3 0,-5-1 0,12-5 0,-1 8 0,3-9 0,-9 7 0,1-1 0,-5 2 0,1 3 0,-6-4 0,-2 0 0,1 0 0,0 0 0,1 1 0,-2-1 0,1 0 0,-4 0 0,8 4 0,-1-3 0,3-2 0,16-3 0,-14 0 0,22 0 0,-23 0 0,20 3 0,-20 2 0,29 3 0,-27 0 0,14-7 0,-19 5 0,0-5 0,1 4 0,-1-2 0,1 0 0,14-6 0,-11 9 0,18-9 0,-20 7 0,21-5 0,-19 1 0,23 0 0,-24-1 0,20 1 0,-20 0 0,23 4 0,-22-4 0,26 4 0,-26-5 0,23 5 0,-24 0 0,24-4 0,-23 7 0,18-14 0,-20 14 0,5-6 0,-10 4 0,-2-2 0,-3-2 0,-4-5 0,3 3 0,1-2 0,4 2 0,1 1 0,-2 1 0,1 2 0,-4-2 0,4 3 0,-5-3 0,1-1 0,-4 0 0,3 1 0,-3-1 0,7-3 0,-6-1 0,5 0 0,-6 0 0,0 0 0,3 4 0,-3-4 0,3 5 0,1-1 0,0-4 0,-1 0 0,2-5 0,3 1 0,-3-1 0,-1 1 0,2 0 0,-4-1 0,4 5 0,-5-3 0,-2 2 0,-3 0 0,0 2 0,0 3 0,0-7 0,0 2 0,7-7 0,-5 4 0,11-7 0,-11 5 0,4-6 0,-6 8 0,0-1 0,4 1 0,1-1 0,-1 1 0,0-1 0,-4 0 0,0 5 0,0-4 0,0 4 0,3-5 0,2 0 0,0 1 0,-2-1 0,-3 1 0,-7-1 0,5 5 0,-5 0 0,-1 0 0,6 4 0,-8 0 0,2-6 0,3 4 0,-9-9 0,9 7 0,-6 1 0,7-1 0,-14-4 0,14 2 0,-10-1 0,10 7 0,-4-3 0,-1 6 0,-6-10 0,10 10 0,-10-11 0,10 7 0,-11-6 0,7 6 0,-6-6 0,6 9 0,-6-8 0,6 12 0,-3-13 0,4 10 0,-7-3 0,2-3 0,-14-5 0,13 5 0,-12-14 0,16 22 0,-15-21 0,14 17 0,-11-16 0,13 18 0,-2-6 0,3 7 0,0 0 0,-3-7 0,2 6 0,-13-7 0,8 0 0,-18-1 0,14-4 0,-3 7 0,6-4 0,6 12 0,-7-13 0,8 13 0,-8-13 0,8 14 0,-8-7 0,0 1 0,-1 5 0,-7-13 0,11 13 0,-24-12 0,24 12 0,-28-13 0,30 13 0,-12-12 0,15 12 0,-4-6 0,4 8 0,-3 0 0,2 0 0,-3 0 0,1 0 0,-16 0 0,6 0 0,-25 0 0,26 0 0,-19 0 0,21 0 0,-6 0 0,7 0 0,1 0 0,3 0 0,2 0 0,3 0 0,-26 0 0,16 0 0,-28 0 0,28 0 0,-6 0 0,7 0 0,-7 0 0,6 0 0,1 0 0,10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57.158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117 851 24575,'0'20'0,"0"-1"0,0-3 0,0 1 0,0-1 0,0 1 0,0-1 0,0 1 0,0-1 0,0 1 0,0-1 0,4 0 0,0 1 0,5-1 0,-1 1 0,-4-1 0,11 12 0,-5-9 0,6 8 0,0-14 0,-3-1 0,3-4 0,15-3 0,-11-2 0,38-3 0,-30 0 0,39 0 0,-40-3 0,28-13 0,-34 1 0,21-16 0,-23 17 0,12-24 0,-21 22 0,-3-39 0,-8 36 0,-23-36 0,15 42 0,-22-22 0,17 26 0,-9-11 0,10 15 0,-2-2 0,3 7 0,-19 7 0,10 2 0,-28 14 0,28-8 0,-21 19 0,26-19 0,-14 23 0,24-23 0,-5 26 0,11-25 0,15 30 0,-8-26 0,30 26 0,-20-30 0,14 11 0,-15-23 0,8 0 0,-6-4 0,21 0 0,-19-4 0,18-4 0,-20-1 0,5-24 0,-11 16 0,-7-33 0,-3 34 0,-28-30 0,12 25 0,-38-19 0,26 16 0,-53-22 0,47 31 0,-42-14 0,54 29 0,-26 0 0,21 0 0,-36 0 0,29 4 0,-25 12 0,33-1 0,0 16 0,16-13 0,7 21 0,15-14 0,33 40 0,-13-35 0,5 4 0,1-2 0,-3-10 0,43 12 0,-36-15 0,44-9 0,-44-2 0,44-8 0,-49 0 0,26-7 0,-40 1 0,13-16 0,-27 7 0,3-24 0,-14 15 0,-8-40 0,3 35 0,-17-15 0,-5-1 0,1 13 0,-11-9 0,-1 2 0,0 11 0,-11-5 0,-2 1 0,6 7 0,-32-15 0,59 31 0,-7 6 0,14 3 0,-15 7 0,17-2 0,-2 29 0,8-17 0,7 42 0,5-32 0,22 24 0,8 1 0,7-10 0,17 16 0,2-3 0,-11-23 0,6 3 0,0-1 0,-6-15 0,8-1 0,1-4 0,-3-9 0,16-2 0,0-1 0,-16-2 0,0-8 0,-4-4 0,-20 0 0,8-36 0,-28 26 0,-2-21 0,-14 25 0,-8-34 0,-2 18 0,-27-45 0,9 40 0,-32-37 0,27 42 0,-14-14 0,28 32 0,-7 6 0,13 10 0,-22 7 0,10-1 0,-43 29 0,38-17 0,-34 54 0,48-47 0,-4 46 0,16-49 0,11 28 0,-1-30 0,20 14 0,-11-20 0,49 1 0,-29-10 0,63-1 0,-52-9 0,15-3 0,1-3 0,-12-6 0,8-5 0,-4-1 0,-19 1 0,18-26 0,-43 23 0,-10-26 0,-11 20 0,-30-27 0,13 26 0,-19-2 0,-2 2 0,8 6 0,-15 2 0,0 4 0,25 14 0,-52-2 0,55 8 0,-42 11 0,38-4 0,-36 31 0,41-20 0,-13 20 0,32-20 0,5 16 0,6-14 0,42 43 0,-18-38 0,55 32 0,-50-42 0,63 15 0,-47-23 0,30 1 0,3-3 0,-17-5 0,4 0 0,-5 0 0,-31 0 0,5-3 0,-29-6 0,-12-18 0,-2 11 0,-22-31 0,3 30 0,-16-11 0,-4-1 0,-10 4 0,-10-4 0,0 2 0,4 8 0,-1 4 0,0 3 0,14 6 0,-10 3 0,4 2 0,21 1 0,-43 15 0,60-8 0,-7 23 0,19-16 0,4 17 0,0-17 0,11 20 0,-1-23 0,26 23 0,-12-27 0,24 8 0,3-2 0,-4-10 0,25 4 0,1-2 0,-23-5 0,8 0 0,-3 0 0,-21 0 0,15 0 0,-40-3 0,-2-1 0,-15-8 0,-20-12 0,2 4 0,-22-12 0,20 18 0,-46-22 0,37 26 0,-55-15 0,59 25 0,-32 0 0,39 0 0,-17 4 0,25-4 0,-5 10 0,11-5 0,4 6 0,8-7 0,8 0 0,1-4 0,-1-4 0,-5 0 0,-10-8 0,2 4 0,-15-8 0,3 0 0,-1 5 0,-8-10 0,12 10 0,-5-1 0,7 5 0,1 7 0,-2 0 0,-4 0 0,1 0 0,-8 0 0,5 0 0,-1 0 0,5 0 0,2-8 0,1 3 0,7-3 0,26 8 0,11 15 0,9-4 0,7 17 0,10 0 0,-8-5 0,36 15 0,-42-30 0,20 8 0,-35-16 0,39 0 0,-37 0 0,67-12 0,-63 5 0,47-25 0,-51 15 0,25-23 0,-31 24 0,17-30 0,-22 28 0,11-37 0,-20 29 0,7-25 0,-16 26 0,5-14 0,-7 25 0,-3-2 0,-5 13 0,-5 3 0,-23 16 0,10-9 0,-36 38 0,34-22 0,-18 34 0,32-31 0,2 28 0,8-32 0,22 24 0,-10-31 0,29 8 0,-22-15 0,36-3 0,-19-2 0,44-3 0,-32 0 0,37-15 0,-48 7 0,23-38 0,-41 28 0,8-48 0,-18 39 0,-13-30 0,-2 33 0,-25-18 0,15 22 0,-18-14 0,24 20 0,-12-1 0,13 7 0,-7 4 0,3 0 0,-3 15 0,7-5 0,-20 24 0,16-15 0,-25 39 0,29-27 0,-5 36 0,18-37 0,3 20 0,1-30 0,11 13 0,-1-19 0,13 6 0,-9-12 0,30 0 0,-16-4 0,44-12 0,-38 1 0,37-23 0,-48 18 0,20-31 0,-35 29 0,10-58 0,-32 44 0,-1-45 0,-14 46 0,-20-27 0,22 27 0,-29-21 0,31 27 0,-9-2 0,17 19 0,-9-3 0,8 9 0,-24-2 0,18 9 0,-26 22 0,26-11 0,-32 55 0,33-35 0,-9 56 0,23-53 0,5 26 0,0-40 0,15 21 0,-8-26 0,23 18 0,-15-19 0,23 1 0,-17-12 0,29-4 0,-24-4 0,34-4 0,-33-1 0,44-18 0,-47 7 0,31-32 0,-44 27 0,4-44 0,-22 41 0,-6-36 0,-10 34 0,-10-21 0,16 25 0,-12-7 0,23 16 0,-20 4 0,12 1 0,-33 8 0,20 4 0,-48 9 0,35 7 0,-12 10 0,-1 3 0,1 6 0,4 4 0,3 0 0,16-8 0,-16 40 0,33-47 0,-17 40 0,15-46 0,-7 33 0,5-35 0,3 19 0,5-21 0,4 6 0,7-12 0,5-4 0,1-4 0,30-4 0,-16 0 0,28 0 0,27-14 0,-17 1-263,14-4 0,11-6 263,-21 6 0,1-3 0,-2 1 0,14-4 0,1-2 0,-2-2 0,4-3 0,-16 4 0,-6-6 0,-12 2 0,-7 0 0,-25 5 0,-11-36 0,-9 36 0,-7-17 0,5 37 0,-1 2 0,0 6 526,-3 2-526,-2 6 0,-4 7 0,0 4 0,-16 17 0,-3 4 0,-5 4 0,-8 15 0,0 1 0,8-14 0,10-2 0,3-1 0,6-12 0,-2 11 0,19-33 0,5 0 0,8-8 0,16-8 0,12-14 0,6-2 0,39-34 0,-33 23 0,16-9 0,-1-2 0,-15 4 0,2-9 0,-5-3 0,-23 7 0,-9-9 0,-4-2 0,-5 8 0,-21-39 0,9 57 0,-35-20 0,29 40 0,-31-18 0,30 25 0,-39 0 0,31 7 0,-35 24 0,38-13 0,-20 47 0,24-30 0,-5 52 0,16-43 0,20 33 0,-3-44 0,44 40 0,-33-48 0,40 24 0,-37-38 0,61-3 0,-44-7 0,47-4 0,-59-1 0,26-25 0,-36 12 0,10-29 0,-23 28 0,-12-29 0,-5 27 0,-23-34 0,15 33 0,-21-13 0,-2 0 0,16 10 0,-55-22 0,59 39 0,-19 4 0,21 4 0,-13 4 0,12 4 0,-8 12 0,13-2 0,2 21 0,8-19 0,4 30 0,0-29 0,7 37 0,2-36 0,20 24 0,-5-31 0,24 9 0,-18-19 0,31 3 0,-34-8 0,37 0 0,-46-3 0,25-13 0,-34 2 0,7-25 0,-11 19 0,-20-30 0,2 25 0,-35-31 0,21 24 0,-49-23 0,33 22 0,-25-6 0,38 16 0,-1 3 0,18 7 0,-2 9 0,7 9 0,4 12 0,0 0 0,11 28 0,-5-18 0,21 33 0,-16-34 0,27 27 0,-23-36 0,12 9 0,-19-26 0,-1-8 0,-3-16 0,0 4 0,-18-19 0,-12 2 0,-13-6 0,-6-1 0,-23-18 0,-5 1 0,2 2 0,7 7 0,9 13 0,4 5 0,22 12 0,2 9 0,28 21 0,15 5 0,32 19 0,-5-6 0,45 17 0,-44-25 0,29-2 0,-43-16 0,30 0 0,-26 0 0,26 0 0,-26 0 0,19 8 0,-25-3 0,19 18 0,-23-12 0,18 12 0,-20-14 0,6 7 0,-7-7 0,-1 3 0,1-4 0,21 18 0,-15-10 0,39 11 0,-35-15 0,14-3 0,-4 2 0,-17-5 0,11 1 0,-18-4 0,2-2 0,-2 6 0,3 1 0,8 12 0,-6-1 0,2 12 0,-11-13 0,-6 13 0,-3-13 0,0 2 0,0-4 0,-3-8 0,-12 7 0,1-10 0,-29 9 0,17-16 0,-18 1 0,22-8 0,-16-21 0,4-1 0,4 1 0,4 4 0,22 19 0,0-12 0,4 4 0,4-5 0,4 12 0,28 5 0,-9 3 0,57 17 0,-42-9 0,19 11 0,1 1 0,-17-6 0,9 7 0,-6 3 0,-24-7 0,18 26 0,-32-24 0,2 22 0,-9-20 0,-17 24 0,6-29 0,-22 25 0,16-29 0,-10 7 0,12-12 0,-15-3 0,8 0 0,-21-5 0,12-3 0,-26-26 0,17 12 0,-15-24 0,21 23 0,-2-21 0,11 20 0,-6-19 0,15 25 0,1-4 0,9-1 0,3 4 0,3-5 0,6 12 0,18 5 0,-3 3 0,23 0 0,-22 3 0,37 29 0,-42-14 0,34 36 0,-39-29 0,14 23 0,-15-18 0,27 49 0,-30-42 0,17 54 0,-28-59 0,-4 42 0,0-46 0,-31 35 0,12-45 0,-32 15 0,26-23 0,-20-2 0,17-4 0,-1-4 0,-10-26 0,22 13 0,-15-41 0,23 28 0,-4-56 0,11 45 0,1-41 0,14 57 0,34-21 0,-14 33 0,39-10 0,-42 19 0,9 0 0,-11 4 0,-9 4 0,0 5 0,-7 34 0,-3-18 0,0 43 0,-2-40 0,-6 37 0,-10-40 0,-21 31 0,4-39 0,-27 22 0,32-27 0,-26 4 0,31-16 0,-11 3 0,15-6 0,0 6 0,-1-15 0,4 3 0,5-10 0,-3 2 0,10 0 0,-7-17 0,8 13 0,8-29 0,-3 29 0,34-17 0,-16 23 0,26-2 0,4 0 0,-2 6 0,11-1 0,-2 2 0,-18 6 0,17 0 0,-47 4 0,-4 4 0,-4 4 0,-4 19 0,0-11 0,-32 48 0,12-42 0,-16 10 0,-3-3 0,5-15 0,-41 22 0,43-32 0,-33 7 0,38-15 0,-28 0 0,30 0 0,-15-7 0,25 1 0,-7-9 0,20 6 0,-13-10 0,6 6 0,0-14 0,-6 9 0,13-5 0,-2 7 0,9-11 0,3 12 0,-1-8 0,5 15 0,-4 1 0,3-1 0,-3 3 0,-4 5 0,0 8 0,-8 17 0,-5-6 0,-26 44 0,3-37 0,-9 14 0,-4-1 0,-8-17 0,-12 7 0,-3-3 0,5-17 0,-7 5 0,3-2 0,18-10 0,-19 7 0,51-9 0,9-4 0,8 0 0,4-3 0,7-5 0,42-25 0,-17 13 0,16-8 0,0 0 0,-5 7 0,2-6 0,-1 1 0,-9 10 0,20-18 0,-36 29 0,-10 4 0,-14 2 0,-16 10 0,-12 9 0,-22 9 0,-29 20 0,4-5 0,2 4 0,34-20 0,16-9 0,11-11 0,5-7 0,8-2 0,23-18 0,-2 8 0,62-37 0,-34 27 0,26-9 0,5 1 0,-5 6 0,2-9 0,-2 0 0,-22 14 0,13-28 0,-55 45 0,-8-9 0,-20 22 0,-6 5 0,-66 24 0,35-8-1171,-5-7 0,-1-3 1171,5-4 0,-1 0 0,0-2 0,-1-4 0,-11 5 0,2-2 0,21-10-539,-40 7 539,61-9 0,-11-11 0,20-3 0,-1-7 0,13 1 2273,3-4-2273,23-6 608,-1 7-608,22 4 0,7 4 0,12 3 0,1 6 0,14 1 0,-10 1 0,17-1-1596,11 5 1,-6 0 1595,-44 0 0,17 0 0,-51 0 0,-2 0 0,-43 9 0,-34 10 0,-9 5 0,-14 9-1093,26-12 1,-8 2 0,11-2 672,-11 7 223,-1 3 1,1 0 196,6-4-684,4 5 0,4-2 684,25-13-160,-27 15 160,40-26 3174,-16 12-3174,23-16 3264,5 1-3264,29-12 0,22-4 0,11-2 0,37-16 0,-39 21 0,38-23 0,-56 26 2094,7-6-2094,-30 6 277,-6 10-277,-9 5 0,-5 5 0,-21 24 0,-1-10 0,-8 5 0,-4-1 0,-12 5 0,-8 3 0,0-3 0,2-9 0,-2 2 0,1-4 0,8-12 0,-3-3 0,2-2 0,14-3 0,-47-5 0,64-8 0,-14 3 0,30-3 0,-3 4 0,-1-3 0,0 2 0,-4-11 0,7 8 0,1-4 0,5 0 0,3 4 0,0-8 0,0 4 0,0-5 0,-4 4 0,-4 5 0,-4 5 0,-8 3 0,2 3 0,-13 2 0,16 3 0,-25 10 0,27-4 0,-9 10 0,18-12 0,4 0 0,18 6 0,-6-7 0,39 12 0,-13-13 0,50 8 0,-41-12 0,29 3 0,-24-9 0,19 0 0,-15 0 0,-5 0 0,-41 0 0,-11 0 0,-21 0 0,-7-4 0,-34-18 0,-9-4 0,-9 0 0,-13-10 0,3 1 0,28 15 0,-13-11 0,58 25 0,-1-8 0,10 12 0,-6-6 0,2 8 0,-8 0 0,-4 0 0,6 4 0,-4-3 0,10 2 0,-3-3 0,10 3 0,19 2 0,17-1 0,12 0 0,13-4 0,3 0 0,16 5-1093,-7-10 1,12-3 0,-8 0-547,-18 4 1,2-3 1561,33-11 0,15-7 1,-13 3-167,-32 10 1,-1-2 242,18-9 0,8-5 0,-15 5 0,1 1 0,-12-10 0,-4-3 0,-10 10 0,10-18 0,-22 18 0,-9 6-176,9-27 176,-19 19 0,14-41 0,-20 35 0,25-37 0,-13 39 0,31-39 0,-32 37 0,26-32 0,-19 25 3276,1 0-95,-6 13-2467,-11 15-714,-4 0 274,0 0-274,-4-5 0,-8 1 0,3 3 0,-3 2 0,4-1 0,-3 3 0,2-3 0,-3 4 0,-7-7 0,5 2 0,-9-10 0,10 10 0,2-9 0,7 9 0,0-7 0,0 7 0,3 1 0,2 8 0,6 1 0,21 3 0,-11 0 0,38 0 0,-36 0 0,40 0 0,-40 0 0,28 7 0,-40-5 0,7 5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00.305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1 642 24575,'7'-16'0,"1"-3"0,-3 6 0,-2-4 0,1 1 0,0-1 0,1 1 0,-1-12 0,-4 9 0,0-24 0,0 23 0,-8-30 0,6 28 0,-6-20 0,8 23 0,0-12 0,3 13 0,-2-6 0,6 11 0,5-6 0,-2 9 0,8-12 0,-5 12 0,10-9 0,-9 10 0,7-5 0,-12 6 0,20-4 0,-13 4 0,23 0 0,-17-1 0,15 1 0,-13-1 0,28 1 0,-30 0 0,42 3 0,-42-3 0,29 8 0,-32-4 0,23 4 0,-22 0 0,11 0 0,-14 0 0,-5 3 0,4 5 0,-4 5 0,1 3 0,-1 1 0,0-1 0,8 15 0,-6-11 0,12 18 0,-16-24 0,1 20 0,-8-18 0,-3 12 0,0-12 0,0 5 0,0 1 0,0 8 0,0-11 0,0 18 0,0-21 0,0 26 0,0-23 0,0 19 0,0-18 0,-7 26 0,5-24 0,-13 32 0,10-36 0,-11 31 0,7-33 0,-9 25 0,8-26 0,-8 17 0,10-22 0,-7 16 0,6-13 0,-2 7 0,2-4 0,-5 4 0,0-7 0,-17 6 0,11-14 0,-19 10 0,20-14 0,-23 13 0,22-12 0,-30 12 0,24-8 0,-26 10 0,28-7 0,-8-1 0,20-1 0,-4-2 0,4-1 0,6 0 0,20-11 0,2 1 0,15-5 0,-19 2 0,4 1 0,-4 0 0,1 0 0,-2 4 0,5 0 0,-2 4 0,17-7 0,-11 5 0,6-12 0,-10 13 0,-1-13 0,-2 9 0,-2-10 0,1 6 0,7-14 0,0 9 0,4-22 0,-6 17 0,11-36 0,-12 27 0,15-40 0,-25 36 0,14-38 0,-18 37 0,6-45 0,-8 50 0,0-35 0,0 43 0,0-26 0,0 25 0,0-17 0,0 19 0,-8-8 0,6 14 0,-5-6 0,4 10 0,2-3 0,-6 5 0,-1 3 0,-9 4 0,-1 8 0,-8 6 0,-37 23 0,26-10 0,-7 8 0,3 3 0,12 2 0,-25 32 0,32-36 0,-18 27 0,28-36 0,-3 31 0,12-42 0,2 10 0,1-22 0,1-4 0,6-11 0,-3 1 0,11-31 0,-5 23 0,2-40 0,-9 37 0,-3-38 0,0 37 0,-7-32 0,5 38 0,-9-7 0,7 19 0,-8 4 0,-5 4 0,0 1 0,-21 12 0,17-3 0,-23 26 0,28-19 0,-7 48 0,18-45 0,1 66 0,4-63 0,3 40 0,5-48 0,12 23 0,-1-26 0,12 18 0,-13-24 0,13 6 0,-13-12 0,6 0 0,-3-4 0,8 0 0,-5-4 0,12-4 0,-21-10 0,15-10 0,-23-1 0,15-19 0,-16 18 0,6-48 0,-7 37 0,-20-14 0,-3 0 0,4 11 0,-15-14 0,-4 1 0,10 20 0,-8-26 0,14 49 0,10 7 0,-5 7 0,4 3 0,-4 2 0,4 5 0,4-1 0,1 5 0,3-1 0,3 3 0,6 1 0,3-1 0,5 1 0,27 23 0,-21-18 0,19 18 0,1 2 0,-16-16 0,38 40 0,-50-48 0,4 6 0,-15-8 0,0 1 0,-4-1 0,0 0 0,0-3 0,0-2 0,-3-3 0,-2-7 0,-7-14 0,3-2 0,-7-9 0,3 0 0,4 6 0,-10-28 0,16 24 0,-17-41 0,15 40 0,-4-16 0,-2 22 0,9 9 0,-6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21.048"/>
    </inkml:context>
    <inkml:brush xml:id="br0">
      <inkml:brushProperty name="width" value="0.1" units="cm"/>
      <inkml:brushProperty name="height" value="0.6" units="cm"/>
      <inkml:brushProperty name="color" value="#333333"/>
      <inkml:brushProperty name="inkEffects" value="pencil"/>
    </inkml:brush>
  </inkml:definitions>
  <inkml:trace contextRef="#ctx0" brushRef="#br0">372 1288 16383,'17'0'0,"-1"0"0,1 0 0,-1 0 0,0 0 0,1 0 0,-1 0 0,1 0 0,-1 0 0,1 0 0,-5-4 0,4 0 0,-8-1 0,8-2 0,-4 2 0,5 1 0,-1 0 0,0 0 0,1 0 0,-5-1 0,4 1 0,-4 4 0,5 0 0,-1-4 0,1 0 0,-1-1 0,1 1 0,-1 4 0,5 0 0,-3 0 0,7 0 0,-7 0 0,7 0 0,-7 0 0,3 0 0,-5 0 0,5 0 0,1 0 0,0 0 0,-1-3 0,-4-2 0,-1 0 0,1 2 0,-1 3 0,1 0 0,-5-4 0,0 0 0,-1 0 0,2 1 0,3 3 0,-4-4 0,0 0 0,-1 0 0,2-3 0,3 2 0,1-3 0,-5 0 0,0 3 0,-1-2 0,-2-1 0,3-1 0,-5-3 0,1 0 0,0 4 0,-4-4 0,3 1 0,2 2 0,-1-3 0,4 4 0,-5 4 0,1 0 0,-1 1 0,1-1 0,3-4 0,2 0 0,3 3 0,-3-2 0,-2 3 0,1 0 0,5 0 0,0 4 0,4 0 0,-4-3 0,-1 2 0,1-3 0,-1 4 0,1-4 0,-5 0 0,4-1 0,-8-1 0,7 1 0,-2 1 0,3 0 0,1 4 0,-5-3 0,0-2 0,-5-2 0,1-1 0,-1 0 0,1 1 0,-1-1 0,1-3 0,4 2 0,1 0 0,-1 2 0,-1 3 0,1 0 0,-4-3 0,4 3 0,-5-4 0,1 1 0,3 2 0,-2-1 0,2 1 0,-3-2 0,-1-1 0,5 0 0,0 0 0,1 0 0,-2 0 0,1 4 0,-4-3 0,0 3 0,-1-4 0,1 4 0,1-3 0,2 3 0,-3 0 0,-1-3 0,1 3 0,3-7 0,1 2 0,4-6 0,0 2 0,1-4 0,-1 4 0,1 1 0,-1 4 0,0 3 0,-3-2 0,-2 3 0,-3-3 0,-1-1 0,5 0 0,0 0 0,1 0 0,-2 0 0,-3 0 0,-1 1 0,1-5 0,0 3 0,0-2 0,-1 3 0,1-3 0,-1 2 0,1-3 0,0 5 0,-1-1 0,5 0 0,-4 1 0,4-1 0,-1 0 0,-2 3 0,6 2 0,-6-1 0,6 0 0,-2-1 0,-1-2 0,0 3 0,-5-4 0,1 1 0,-1-1 0,-3-3 0,0-2 0,-1 0 0,1 2 0,0 10 0,0 2 0,-8 10 0,-4 2 0,-2 3 0,-2 1 0,0-1 0,-1 0 0,0 1 0,1-1 0,0 1 0,3 4 0,-3-8 0,4 7 0,0-7 0,-4 3 0,-1 1 0,0-1 0,1 1 0,3-1 0,1-3 0,0-2 0,1-3 0,-5-1 0,4 1 0,-4 0 0,0 0 0,0 0 0,-1-1 0,2 1 0,3 0 0,0-1 0,-3-3 0,-2 3 0,-3 2 0,-1 0 0,0-1 0,1-1 0,-1-2 0,1 3 0,-1 0 0,1 1 0,3 2 0,1-2 0,4 3 0,-4-4 0,4-1 0,-4 1 0,5 0 0,-1-1 0,-4 1 0,0 0 0,-5 0 0,1-3 0,3 2 0,1-3 0,1 0 0,-2-1 0,-3-3 0,-1 0 0,0 4 0,5 0 0,-4 1 0,4-2 0,-1 0 0,1 1 0,1 1 0,-2-2 0,1 0 0,0 1 0,4 1 0,1-2 0,-5-3 0,0 0 0,-1 3 0,1 1 0,1 1 0,-2 2 0,-3-3 0,-1 4 0,0 1 0,1-5 0,-1 0 0,1 0 0,-1 0 0,1 1 0,-1-2 0,0 1 0,1 1 0,-1-1 0,1 3 0,-1-2 0,1 0 0,3 2 0,-3-3 0,4 0 0,-5 0 0,1 0 0,-1 0 0,0 1 0,1-2 0,3 1 0,2 0 0,-1 0 0,0-1 0,-5-3 0,0 0 0,5 4 0,0 0 0,5 0 0,-5-1 0,-1 1 0,-3 1 0,3 3 0,1 3 0,1-2 0,2 3 0,-3-4 0,4-4 0,1 2 0,-5-1 0,4 2 0,-4 1 0,0-4 0,0 3 0,-5-2 0,1 0 0,-1-2 0,4 1 0,2 0 0,-1 0 0,4 3 0,-4-7 0,4 7 0,1-3 0,-5 4 0,0 0 0,-5-3 0,0 2 0,-4-2 0,4-1 0,-5 0 0,6 0 0,-1 0 0,1 1 0,-1-1 0,1-4 0,3 3 0,1 1 0,1 0 0,-2 0 0,-3-4 0,-1 0 0,0 0 0,1 0 0,-1 0 0,1 0 0,-1 0 0,1 0 0,-1 0 0,0 0 0,1 0 0,-1 0 0,1 0 0,-1 0 0,5 0 0,0 0 0,0 0 0,0 0 0,-5 0 0,1 0 0,-1 0 0,0 0 0,-4 0 0,-1 0 0,0-8 0,1 7 0,4-7 0,-4 0 0,7 6 0,-6-6 0,12 5 0,-4 2 0,4-2 0,-3 3 0,2-4 0,-6-4 0,9 0 0,-8-8 0,12 7 0,-9 1 0,3-3 0,3 6 0,-10-7 0,13 4 0,-5 1 0,7-5 0,0-1 0,0-3 0,3 3 0,-2 2 0,6 3 0,1 4 0,4 4 0,5 8 0,-5 5 0,0 3 0,0 1 0,-3-1 0,3 1 0,1 4 0,0-4 0,4 4 0,-5-4 0,0-1 0,0-3 0,1-1 0,3-7 0,1-2 0,-1-3 0,1 0 0,-5 0 0,0 0 0,-1 0 0,6 0 0,1 0 0,3 0 0,-5 0 0,1 0 0,-1 0 0,1 0 0,-1 0 0,0 0 0,1 0 0,-1 0 0,1 0 0,-1 0 0,1-4 0,7 0 0,-2-1 0,8 1 0,-4 4 0,-4-3 0,4-2 0,1 0 0,1 1 0,-1 4 0,-1 0 0,-4 0 0,0 0 0,-1 0 0,-5 0 0,1 0 0,-1 0 0,1 0 0,-1 0 0,1 0 0,-1-4 0,0 0 0,-3-1 0,2 1 0,-2 1 0,3-2 0,5 1 0,1-4 0,1 3 0,2 0 0,2-3 0,1 3 0,4 0 0,-6-3 0,-4 3 0,-1 0 0,-4-2 0,-1 2 0,5 1 0,-7-3 0,6 2 0,-8-3 0,5 0 0,-5 0 0,0 0 0,-1 0 0,2 0 0,3-1 0,1 1 0,-1 0 0,-3-4 0,-2 3 0,1-3 0,1 4 0,3-1 0,1 1 0,-1 0 0,-3 0 0,-2 0 0,1 4 0,0-4 0,4 4 0,-3-4 0,2-1 0,-2 5 0,3-3 0,1 2 0,4 0 0,-4 2 0,4-1 0,-4-1 0,-1 1 0,1-4 0,-1 4 0,1-1 0,-1 1 0,1 1 0,-1-2 0,-4-3 0,4 0 0,-4-4 0,1 3 0,2-3 0,-6 4 0,2 1 0,1-1 0,0 0 0,5-1 0,-5 1 0,0 0 0,-1 0 0,2 0 0,-1 0 0,0 0 0,-1 4 0,-2-3 0,2 3 0,-3-4 0,-1 1 0,1-1 0,-1 1 0,1-1 0,-1 0 0,1 4 0,3-3 0,2-1 0,8-2 0,-8-2 0,7 4 0,-7 0 0,3-1 0,-4 1 0,0 1 0,-5-1 0,1 0 0,-1 1 0,5-1 0,-4 0 0,4 0 0,-1 0 0,2 0 0,-1 0 0,0 0 0,-1 4 0,-2-3 0,2 3 0,-3-4 0,-1 1 0,1-1 0,-1 0 0,1 1 0,-4-5 0,3 4 0,-7-4 0,7 4 0,-3 1 0,1-5 0,-2-1 0,-3-3 0,0 3 0,0 2 0,3 3 0,1 0 0,1 1 0,-2-5 0,-3 0 0,3-1 0,1 1 0,1 1 0,-2 2 0,-3-2 0,0-1 0,0-1 0,0-3 0,0-1 0,0 1 0,0-1 0,-8 1 0,7 3 0,-7 1 0,8 1 0,-7-2 0,5 1 0,-5 0 0,-1 0 0,6 4 0,-12-8 0,12 8 0,-5-4 0,7 0 0,-4 4 0,3-4 0,-5 4 0,5 4 0,-3 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24.878"/>
    </inkml:context>
    <inkml:brush xml:id="br0">
      <inkml:brushProperty name="width" value="0.1" units="cm"/>
      <inkml:brushProperty name="height" value="0.6" units="cm"/>
      <inkml:brushProperty name="color" value="#333333"/>
      <inkml:brushProperty name="inkEffects" value="pencil"/>
    </inkml:brush>
  </inkml:definitions>
  <inkml:trace contextRef="#ctx0" brushRef="#br0">1922 475 16383,'-13'-12'0,"2"3"0,-1 6 0,0 3 0,-5 0 0,0-7 0,5 5 0,0-5 0,5 7 0,-5 0 0,-1-8 0,1 6 0,0-5 0,1 0 0,2 5 0,-3-6 0,1 1 0,-2 5 0,-3-5 0,-1-1 0,4 7 0,-2-14 0,6 13 0,-2-5 0,3 7 0,-4-8 0,4 6 0,-4-5 0,1 7 0,-2-7 0,0 5 0,2-6 0,-1 8 0,0 0 0,-5 0 0,0-7 0,5 5 0,0-5 0,1 7 0,-2 0 0,-4 0 0,1 0 0,-1 0 0,1 0 0,-1 0 0,1 0 0,3 0 0,-3 0 0,8 0 0,-4 0 0,1 0 0,-2 0 0,-4 0 0,1 0 0,-1 0 0,1 0 0,-1 0 0,1 0 0,-1 0 0,0 0 0,1 0 0,-1 0 0,-4-8 0,-1 2 0,0-7 0,-4 9 0,4 0 0,0-4 0,4 7 0,7-7 0,-1 8 0,0-7 0,-1 5 0,-2-13 0,6 13 0,-3-5 0,1 7 0,-2-7 0,0 5 0,-2-13 0,6 13 0,-6-5 0,2 7 0,-8-4 0,7 3 0,-2-6 0,9 6 0,-5-10 0,3 9 0,-2-5 0,-1 7 0,0 0 0,-5 0 0,0 0 0,1 0 0,-1 0 0,1 0 0,-1 0 0,4 0 0,2 0 0,3 0 0,-3 0 0,2 3 0,-3-2 0,1 2 0,2 1 0,-2 0 0,-1 0 0,-1 3 0,1-3 0,-4 1 0,8 1 0,-8-1 0,3-1 0,-8 0 0,4-4 0,-9 0 0,4 0 0,-5 0 0,0 0 0,5 0 0,-4 0 0,4 0 0,-4 0 0,3 0 0,-2 0 0,2 0 0,1 0 0,5 0 0,6-4 0,6-4 0,2 0 0,6-1 0,5 6 0,5 3 0,8 0 0,-4 0 0,4 0 0,-4 0 0,-1 0 0,1 4 0,-1 0 0,5 1 0,-3-2 0,3-3 0,-5 4 0,1 4 0,-1 1 0,1 0 0,-1-6 0,0 1 0,1 1 0,-1-1 0,1 0 0,-1-1 0,1 2 0,-1 3 0,1 0 0,-1-3 0,-3 2 0,2-3 0,2 1 0,1-2 0,3 1 0,-5 1 0,1-1 0,-5 3 0,3-2 0,-6-1 0,6 0 0,-2-1 0,3 2 0,1-1 0,-1 0 0,1-4 0,-1 4 0,1 0 0,-1 1 0,1-2 0,3 1 0,-2-3 0,3 7 0,0-3 0,1-1 0,0 0 0,-5-4 0,-1 0 0,-4 4 0,5 1 0,-1 3 0,1 0 0,-1-3 0,-4-2 0,4-3 0,-4 0 0,5 0 0,-1 0 0,1 0 0,-1 0 0,1 0 0,-1 0 0,1 0 0,-1 0 0,1 4 0,-1 1 0,0-1 0,-3 0 0,2-4 0,-2 0 0,3 0 0,1 0 0,4 0 0,-4 0 0,9 0 0,-4 0 0,5 0 0,-1 0 0,-4 0 0,-1 0 0,-8 0 0,2 0 0,-2 0 0,3 0 0,-3 0 0,-2 0 0,5 0 0,-2 0 0,7 0 0,-5 0 0,5 0 0,1 0 0,0 0 0,-1 0 0,-4 0 0,-1 0 0,1 0 0,-1 0 0,0 0 0,1 0 0,-1 0 0,-3 0 0,-5-4 0,-5 0 0,-6 0 0,-5 0 0,-5 4 0,-3 0 0,-6 0 0,0 0 0,-10 0 0,-1 0 0,0 0 0,2 0 0,-1 0 0,-1 0 0,0 0 0,1 0 0,10-7 0,5 5 0,1-9 0,3 3 0,1 2 0,-4-1 0,-7-7 0,-1 7 0,-4-15 0,11 16 0,1-1 0,7 0 0,-3 5 0,-4-10 0,2 11 0,-7-3 0,8-3 0,1 2 0,5-3 0,-5 4 0,-1 4 0,-3 0 0,-1-7 0,5 5 0,0-5 0,4 7 0,1 0 0,-5-8 0,4 6 0,-4-5 0,0 7 0,0 0 0,-5 0 0,1 0 0,-1 0 0,-4 0 0,3 0 0,-3 0 0,5 0 0,-1 0 0,0 0 0,1 0 0,-5 0 0,3 0 0,-3 0 0,4 0 0,1 0 0,-1 0 0,-4 0 0,3 0 0,-3 0 0,5 0 0,-1 0 0,1 0 0,-1 0 0,0 0 0,1 0 0,-1 0 0,1 0 0,-1 0 0,4 0 0,2 0 0,-1 0 0,0 0 0,-5-7 0,5 5 0,0-5 0,0 7 0,0-8 0,-1 6 0,-2-5 0,2 0 0,0 5 0,2-6 0,-1 8 0,4-3 0,-4 2 0,0-2 0,0 3 0,-5 0 0,5-4 0,0 0 0,0 0 0,3-7 0,-2 9 0,6-8 0,-2 9 0,-1-10 0,0 6 0,-4-4 0,0-1 0,4 4 0,-8-5 0,8 3 0,-1 0 0,6 0 0,3 1 0,-3-1 0,-6 0 0,4 0 0,-2 0 0,7-3 0,0 6 0,0-3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28.386"/>
    </inkml:context>
    <inkml:brush xml:id="br0">
      <inkml:brushProperty name="width" value="0.1" units="cm"/>
      <inkml:brushProperty name="height" value="0.1" units="cm"/>
      <inkml:brushProperty name="color" value="#946533"/>
    </inkml:brush>
  </inkml:definitions>
  <inkml:trace contextRef="#ctx0" brushRef="#br0">1804 1770 24575,'-7'7'0,"3"1"0,-3-4 0,-1-1 0,-5 1 0,-4 4 0,1 1 0,-1-1 0,5-1 0,0-3 0,1 1 0,-1-2 0,-19-3 0,6 0 0,-27 0 0,22 0 0,-26 0 0,25 0 0,-34 0 0,32 0 0,-58 0 0,49 0 0,-11 0 0,-1 0 0,7 0 0,-6 0 0,0 0 0,12 0 0,-54-12 0,66 9 0,-45-21 0,55 21 0,-56-17 0,49 18 0,-51-14 0,50 7 0,-32-9 0,41 9 0,-23-7 0,30 15 0,-18-14 0,19 6 0,-24-4 0,14 1 0,-24-8 0,15 5 0,-15-13 0,24 17 0,-17-15 0,26 19 0,-12-16 0,19 15 0,-3-1 0,6 3 0,-2-3 0,3-3 0,-8-12 0,7 9 0,-7-14 0,4 10 0,-1-18 0,-4 9 0,4-9 0,1 14 0,4-12 0,0 16 0,0-26 0,0 19 0,8-29 0,-6 24 0,17-29 0,-13 33 0,10-33 0,-7 39 0,-1-26 0,0 28 0,0-23 0,4 22 0,4-23 0,-3 28 0,9-26 0,-12 29 0,9-29 0,-11 25 0,19-18 0,-16 15 0,23-19 0,-24 22 0,15-21 0,-15 23 0,8-16 0,-10 16 0,10-11 0,-9 11 0,13-8 0,-12 4 0,9-2 0,-10 4 0,10-12 0,-6 16 0,18-17 0,-16 23 0,18-13 0,-22 11 0,18-7 0,-19 6 0,12-5 0,-14 5 0,7-2 0,-2 7 0,9-14 0,-4 15 0,12-11 0,-12 11 0,13-2 0,-13 0 0,13-5 0,-13 5 0,5-14 0,-11 13 0,14-5 0,-11 11 0,27-8 0,-22 7 0,26-7 0,-26 8 0,25 0 0,-24 0 0,41 0 0,-38 0 0,34 0 0,-43 0 0,18 0 0,-18 0 0,13 0 0,-10 0 0,10 0 0,-10 0 0,37 16 0,-31-12 0,43 19 0,-46-22 0,29 18 0,-30-13 0,31 14 0,-26-10 0,30 16 0,-24-6 0,17 8 0,-24-13 0,15 6 0,-15-10 0,4 12 0,-7-10 0,-4-1 0,-1-4 0,4 4 0,-3-3 0,10 6 0,-8-6 0,19 14 0,-18-8 0,22 12 0,-27-14 0,18 6 0,-18-10 0,16 10 0,-13-9 0,16 16 0,-14-15 0,21 23 0,-16-22 0,10 18 0,-13-20 0,-2 5 0,-7-3 0,2 0 0,-10 1 0,18 14 0,-12-15 0,11 16 0,-14-15 0,10 11 0,-10-6 0,14 5 0,-13-6 0,0 6 0,-6-4 0,4 12 0,-5-13 0,6 13 0,-5-17 0,1 17 0,1-17 0,-2 17 0,-3-13 0,0 13 0,0-12 0,0 19 0,0-18 0,0 18 0,0-19 0,-3 4 0,2-7 0,-9-1 0,5-2 0,-6 5 0,-1-9 0,4 6 0,-4-3 0,-3 3 0,9-2 0,-11 5 0,12-10 0,-9 14 0,1-15 0,-10 13 0,9-15 0,-19 10 0,22-7 0,-22 7 0,22-7 0,-11 6 0,10-5 0,-4 2 0,-1-6 0,1-2 0,3 1 0,-2 0 0,3 0 0,-4-1 0,-1-3 0,1 7 0,0-5 0,4 4 0,0-2 0,1 0 0,-2 0 0,-4 0 0,5-1 0,0 2 0,1 2 0,-2 5 0,-4-3 0,5 3 0,0-5 0,5-2 0,2 1 0,-1-2 0,1 4 0,-2-1 0,-1 1 0,1-1 0,-1 1 0,0-1 0,-3 1 0,2 0 0,-3 0 0,1 0 0,-2-1 0,-3-2 0,-1-1 0,1-1 0,-1 2 0,4-1 0,-2 0 0,2-4 0,1 3 0,0 2 0,0-1 0,0-1 0,-1-3 0,2 0 0,-1 4 0,7-3 0,-3 2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31.080"/>
    </inkml:context>
    <inkml:brush xml:id="br0">
      <inkml:brushProperty name="width" value="0.1" units="cm"/>
      <inkml:brushProperty name="height" value="0.1" units="cm"/>
      <inkml:brushProperty name="color" value="#946533"/>
    </inkml:brush>
  </inkml:definitions>
  <inkml:trace contextRef="#ctx0" brushRef="#br0">589 864 24575,'-12'0'0,"1"4"0,-1-4 0,0 4 0,-5-4 0,1 0 0,-1 0 0,1 0 0,-1 0 0,0 0 0,1-8 0,3 7 0,2-7 0,-1 8 0,-1-7 0,1 5 0,0-5 0,1 7 0,-13-14 0,1 7 0,-6-15 0,12 16 0,5-1 0,1 7 0,-2 0 0,0-8 0,-6-1 0,10 0 0,-14 1 0,10 1 0,-7 2 0,11-7 0,-6 0 0,13 3 0,-13-6 0,13 6 0,-8 1 0,9 1 0,-3-1 0,1-1 0,2-2 0,-10-1 0,10 3 0,-7-10 0,8 6 0,-7-10 0,5 9 0,-5-12 0,7 11 0,0-19 0,0 14 0,0-7 0,0 11 0,0-4 0,-8 2 0,6-1 0,-5 2 0,7 1 0,0 0 0,0-1 0,0 1 0,0 0 0,0-1 0,0 5 0,0 1 0,3 0 0,2 2 0,2-9 0,5 9 0,-4-6 0,4 3 0,-1-4 0,-2 3 0,6-2 0,-3 7 0,5-1 0,-1 1 0,1 3 0,-5 2 0,4 3 0,-8-4 0,11 0 0,-6 0 0,10-3 0,-9 3 0,5-1 0,-7 2 0,4 3 0,-3-3 0,-2-2 0,1 1 0,8 1 0,-2 3 0,6-4 0,-8-1 0,-3 1 0,2 0 0,-2 4 0,3 0 0,1 0 0,6 0 0,-4 0 0,0 0 0,-7 0 0,-1 0 0,2 0 0,3 0 0,1 0 0,-1 0 0,8 0 0,-6 0 0,2 3 0,-5 2 0,-2-1 0,3 3 0,1-2 0,-1 3 0,1 4 0,-4 1 0,-2-1 0,-3 0 0,0-1 0,3 2 0,-1 3 0,1-3 0,-3-2 0,-1-3 0,1 3 0,3 8 0,-2-4 0,2 3 0,-7-7 0,2 1 0,-1 4 0,3 0 0,0-3 0,0-2 0,-1-3 0,-3-4 0,0-1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3:33.063"/>
    </inkml:context>
    <inkml:brush xml:id="br0">
      <inkml:brushProperty name="width" value="0.1" units="cm"/>
      <inkml:brushProperty name="height" value="0.1" units="cm"/>
      <inkml:brushProperty name="color" value="#946533"/>
    </inkml:brush>
  </inkml:definitions>
  <inkml:trace contextRef="#ctx0" brushRef="#br0">0 356 24575,'13'5'0,"-5"-5"0,-1-4 0,-3-4 0,3 1 0,1-1 0,-4-4 0,9-3 0,-7 2 0,16-13 0,-13 12 0,6-13 0,-7 13 0,0-5 0,0 7 0,0-1 0,-1 2 0,1-4 0,3 5 0,2-6 0,-1 8 0,0 0 0,-5 1 0,1-1 0,-1 1 0,1-1 0,-1 0 0,1 1 0,-1-1 0,1 0 0,-1 4 0,5 1 0,-4-1 0,4 0 0,-1 0 0,2 1 0,3 3 0,1 0 0,-1-4 0,1-1 0,-1 1 0,1 0 0,-1 4 0,0 0 0,1 0 0,-1 0 0,1 0 0,-1 0 0,-3 0 0,2 0 0,-2 0 0,3 0 0,-3 3 0,5 1 0,-4 4 0,32 19 0,-18-10 0,20 15 0,-26-15 0,7 4 0,-15-7 0,5 1 0,-8-8 0,-2 1 0,-1 0 0,-1 3 0,-3 2 0,4-1 0,0 0 0,0-1 0,0 2 0,0 3 0,0 1 0,-3-1 0,-2 1 0,1-1 0,1 0 0,-1-3 0,0 2 0,4 7 0,-2 2 0,15 10 0,-15-11 0,5 8 0,-7-16 0,0 7 0,1-9 0,-2 11 0,-3-6 0,0 6 0,0-12 0,0 4 0,0-4 0,0 4 0,0 1 0,0-1 0,-3-3 0,-1-2 0,-1 1 0,2 0 0,3 5 0,-3-5 0,-2 0 0,-3-1 0,1-2 0,-1 5 0,0-5 0,0 9 0,1-12 0,3 8 0,0-6 0,1 1 0,-1 2 0,-1 1 0,-1-4 0,5 0 0,-3-4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34.906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0 98 24575,'21'0'0,"-3"0"0,-6 0 0,0 0 0,5 0 0,16 0 0,-8 0 0,32-8 0,-30 6 0,28-13 0,-38 10 0,24-7 0,-30 4 0,22 0 0,-18 4 0,9 0 0,-8 4 0,7-7 0,-5 6 0,20-10 0,-18 6 0,19 1 0,-21 0 0,20 4 0,-18 0 0,11 0 0,-14 0 0,14 0 0,-11 0 0,18 4 0,-19 0 0,12 1 0,-13 2 0,6-2 0,-8-1 0,8 0 0,-10-1 0,20 2 0,-23-1 0,26 6 0,-22-4 0,12 6 0,-11-4 0,8 4 0,-6-3 0,2 3 0,-8-5 0,-1 1 0,-2 0 0,6 0 0,-2 0 0,3 0 0,5 4 0,-3-2 0,3 6 0,-5-3 0,1-1 0,6 4 0,-4-7 0,8 6 0,-14-6 0,9 6 0,-12-3 0,9 4 0,-7 1 0,1-1 0,-1 1 0,-4-1 0,1 1 0,-1-1 0,0-3 0,0-2 0,-1 1 0,1 0 0,1 5 0,-1-1 0,-4 0 0,0 1 0,0-1 0,0-3 0,0-2 0,0-3 0,-4 3 0,0 2 0,0 3 0,0 1 0,0-1 0,0 1 0,0-5 0,0 0 0,0-1 0,0 2 0,0 3 0,0 0 0,0 1 0,0-5 0,0 7 0,0-6 0,0 15 0,0-10 0,0 6 0,0-12 0,0 4 0,0-4 0,0 4 0,0-3 0,0-2 0,0 1 0,0 0 0,-4 1 0,0-2 0,-4 1 0,0 0 0,4 5 0,-4-5 0,4 0 0,0-1 0,-3-2 0,-1 3 0,-1-1 0,-3 2 0,4 3 0,3 1 0,-2-5 0,-1 3 0,0-7 0,-11 7 0,6-6 0,-15 6 0,10-6 0,-18 10 0,21-10 0,-19 14 0,20-13 0,-13 8 0,13-9 0,-12 9 0,12-8 0,-16 11 0,12-14 0,-28 10 0,27-12 0,-26 7 0,34-5 0,-18 4 0,18-2 0,-18-2 0,18 0 0,-11-3 0,13 0 0,-8 10 0,7-9 0,-19 13 0,18-9 0,-23-2 0,20-3 0,-10-4 0,11 3 0,2 1 0,-6 0 0,8 3 0,-11-2 0,7-1 0,-4-1 0,-10 1 0,12 0 0,-19 0 0,20 0 0,-10-4 0,11 0 0,5-4 0,4 3 0,4-2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36.925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1 1 24575,'3'21'0,"5"-2"0,5-2 0,4-1 0,-5-3 0,0-2 0,-1 1 0,2 0 0,3 5 0,1-1 0,-1 1 0,11 10 0,-8-8 0,9 12 0,-12-13 0,1 10 0,0-9 0,-4 4 0,-1-6 0,-5-5 0,1 0 0,4-1 0,0 2 0,1 3 0,-1 1 0,0-1 0,1-3 0,3-1 0,1 0 0,-1 0 0,0 5 0,1-1 0,-1-3 0,0 2 0,0-6 0,-4 2 0,4-3 0,-4 0 0,5 0 0,-1-3 0,5 2 0,-3-2 0,3 0 0,-5 2 0,1-2 0,-1-1 0,0 4 0,1-4 0,-1 1 0,4 5 0,-6-8 0,11 9 0,-11-7 0,31 4 0,-23 0 0,23 0 0,-27 1 0,20 3 0,-18-7 0,19 2 0,-21-7 0,13 0 0,-13 0 0,6 0 0,-12 0 0,4 0 0,-4 0 0,5 0 0,-1 0 0,1 0 0,-1 0 0,1 0 0,-1 0 0,1 0 0,-1 0 0,1 0 0,-1 0 0,0 0 0,1 0 0,-1 0 0,1 0 0,-1 0 0,1 0 0,-1 0 0,-3 0 0,2 0 0,-2 0 0,3 0 0,0 0 0,5 0 0,-3 0 0,3 0 0,-5 0 0,1 0 0,23 8 0,-18-6 0,19 10 0,-25-8 0,0 1 0,1-2 0,-5-3 0,0 0 0,-5 0 0,-2-3 0,1-1 0,2 0 0,5 0 0,-1 1 0,0-1 0,-5-4 0,-3-4 0,-8 0 0,3 3 0,-7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08.54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24575,'0'0'0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39.283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70 0 24575,'-12'4'0,"1"0"0,8 0 0,-1 3 0,-4-3 0,1 3 0,-1 5 0,0 0 0,3 5 0,1-5 0,4 0 0,0-1 0,0 2 0,0 3 0,0 0 0,0 1 0,0-1 0,0 1 0,0-1 0,0 1 0,0-1 0,4 1 0,0-1 0,8 8 0,-6-10 0,4 12 0,-5-16 0,-1 8 0,2-9 0,2 6 0,0-7 0,7 10 0,-7-8 0,11 16 0,-9-12 0,9 17 0,-10-13 0,10 6 0,-9-8 0,5 0 0,-3 1 0,4 2 0,-3-5 0,14 8 0,-13-8 0,10 2 0,-12-4 0,7-1 0,-9 2 0,8 3 0,-5 0 0,4 1 0,-1-5 0,1 0 0,-1-7 0,8 6 0,-6-9 0,6 5 0,-8-3 0,1 0 0,-5 1 0,4-2 0,-4 1 0,16 1 0,-8-1 0,16 4 0,-18-4 0,27 8 0,-23-7 0,31 10 0,-32-13 0,24 9 0,-25-7 0,19 5 0,-21-1 0,13 0 0,-13 0 0,14 1 0,-14-5 0,13 0 0,-13-4 0,21 0 0,-19 0 0,18 0 0,-20 0 0,13 0 0,-13 0 0,5 0 0,-6 0 0,-1 0 0,0 0 0,1 0 0,-1 0 0,1 0 0,7-4 0,-6 3 0,25-3 0,-17 4 0,18 0 0,-22 0 0,2 0 0,-7 0 0,-1-3 0,-3-6 0,2 0 0,-6-2 0,3 3 0,-5 3 0,23-13 0,-13 15 0,32-12 0,-29 15 0,7-3 0,-16 2 0,-3-2 0,-1-1 0,1-4 0,4-1 0,1 1 0,-1 1 0,-1 2 0,1-2 0,15-5 0,-2 2 0,29-6 0,-28 11 0,13-3 0,-27 5 0,0-1 0,-5-4 0,1 0 0,-1 1 0,-3-5 0,3 3 0,-3-2 0,4 3 0,-1 1 0,1-5 0,0-1 0,0 1 0,0 4 0,-4 1 0,-1 3 0,-3-1 0,0 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29.684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150 1 24575,'-4'16'0,"1"2"0,3-6 0,0 1 0,0-2 0,0-3 0,0-1 0,0 5 0,0 0 0,0 5 0,0-1 0,0 1 0,0-1 0,0 1 0,0-1 0,0 0 0,0 1 0,0-1 0,0 1 0,0-1 0,0 1 0,0-1 0,0 1 0,-4-1 0,-1 1 0,1-5 0,0 0 0,4-5 0,0 5 0,-3-4 0,-2 3 0,1 1 0,1 0 0,3 5 0,0-1 0,-4 1 0,-4-4 0,-5-5 0,-4-4 0,1-4 0,3 3 0,2 1 0,-1 0 0,3 3 0,1 1 0,12 1 0,5-1 0,8-4 0,-1-4 0,1 0 0,4 0 0,1 0 0,0 0 0,-1 0 0,-5 0 0,1 0 0,-1 0 0,1 0 0,-1 0 0,0 0 0,-3 0 0,2 0 0,-2 0 0,-1-4 0,0 0 0,-5-4 0,1 1 0,-1-1 0,1 1 0,3-1 0,-2-4 0,3 3 0,-5-3 0,-2 1 0,-2-2 0,-3-3 0,0 3 0,0 1 0,0 1 0,0-2 0,0-3 0,0-1 0,0 1 0,0-1 0,0 0 0,0 1 0,-7-1 0,5 5 0,-18-9 0,13 11 0,-10-7 0,6 5 0,5 4 0,-4-1 0,9 3 0,-10-3 0,9 1 0,-9-4 0,7 5 0,0-1 0,1 0 0,-1-3 0,3 2 0,-3-3 0,4 1 0,0-2 0,0-3 0,0 6 0,0 3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31.404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89 1 24575,'12'15'0,"0"1"0,-8 1 0,0-1 0,-4 0 0,0 1 0,0-1 0,3 1 0,2-1 0,0 1 0,2 2 0,-3-1 0,4 2 0,-3-4 0,-2 0 0,-3 1 0,0-1 0,0 1 0,0-1 0,0 1 0,0-1 0,0-3 0,0-2 0,0 1 0,0 0 0,0 1 0,0-2 0,-3-3 0,-1-1 0,-1 1 0,-1-4 0,-3-1 0,-3 1 0,-5 0 0,5 1 0,-4-1 0,7-4 0,-2 3 0,3 1 0,-3 0 0,-2 0 0,0-1 0,5 5 0,5 1 0,10 2 0,2-3 0,8 0 0,-1-3 0,1-1 0,-1-4 0,1 0 0,-5 0 0,-1-4 0,-3 0 0,3 0 0,-2-3 0,2 3 0,-3 0 0,-1-3 0,1-1 0,0-1 0,0-3 0,-4 1 0,3 2 0,-3-2 0,0-1 0,-1-1 0,-3-3 0,0-1 0,0 5 0,0 0 0,4 4 0,0 1 0,0-5 0,-1 0 0,-3-5 0,0 0 0,0 1 0,0-4 0,0 2 0,0-2 0,0 4 0,0-1 0,0 1 0,0-1 0,0 1 0,0 3 0,0 1 0,0 1 0,0-2 0,4 1 0,-4 3 0,4 6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33.860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97 193 24575,'12'17'0,"0"-5"0,0 0 0,0-4 0,5 0 0,-5 0 0,0 0 0,-8 0 0,-1-1 0,1-3 0,0 3 0,3-3 0,1 4 0,-1 3 0,5 2 0,-3 3 0,3 0 0,-4 1 0,0-5 0,0 0 0,0-1 0,0 2 0,-4 3 0,3-3 0,-2 2 0,-8-17 0,-6-7 0,-1-5 0,-8-12 0,8 8 0,-3 1 0,0-15 0,2 17 0,5-10 0,-9 10 0,10 2 0,-11-4 0,7 5 0,-3-4 0,4 8 0,-4-8 0,0 7 0,-1-3 0,-2 0 0,6 4 0,-3-8 0,4 8 0,-4-8 0,4 7 0,-4 1 0,1 1 0,2 3 0,-7-8 0,14 7 0,-1 1 0,22 15 0,0 3 0,6 3 0,0 0 0,-3-4 0,1 4 0,3 5 0,2 2 0,6 1 0,0-2 0,-2-4 0,-5-2 0,-5 0 0,-1 0 0,-5 0 0,1-1 0,-1 1 0,-3-1 0,-5 1 0,-4-1 0,-4 1 0,0-5 0,0 0 0,0-1 0,0-2 0,0 2 0,0 1 0,0 0 0,0 4 0,0 1 0,0-5 0,0 4 0,-4-8 0,0 4 0,-3-5 0,-5-3 0,3 3 0,-2-3 0,-1 0 0,4 3 0,-4-3 0,15 0 0,9-11 0,7 1 0,4-9 0,-7 7 0,5 3 0,-7-2 0,13 2 0,-17-2 0,6-5 0,-13-1 0,-3-4 0,0 1 0,0-1 0,0 1 0,0-1 0,0 1 0,0 3 0,-4-12 0,-4 10 0,2-7 0,-4 15 0,9 0 0,-10-1 0,6-1 0,-10-6 0,6 9 0,1-4 0,-8 5 0,10 0 0,-14-2 0,11 2 0,-6-3 0,2-4 0,1 7 0,-4-10 0,-1 5 0,3-2 0,-6-4 0,2-2 0,-11-6 0,5 0 0,4 5 0,5 4 0,13 6 0,-12-6 0,8 6 0,-2-3 0,-2-3 0,8 6 0,-12-6 0,8 7 0,-2 0 0,-3-4 0,9 4 0,-8-1 0,9 6 0,-3 3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35.518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0 72 24575,'22'0'0,"-1"4"0,-4 4 0,-1 1 0,1 3 0,-1 0 0,1-3 0,-2 6 0,-2-6 0,1 2 0,-5-3 0,6 0 0,-2 3 0,3 2 0,1 4 0,-1-1 0,1 1 0,-5-5 0,0-1 0,-1 1 0,2-3 0,-1 2 0,0-3 0,-5 0 0,5-1 0,-4 1 0,4 0 0,-5 3 0,-2 2 0,-2 3 0,-3 1 0,0-5 0,0 0 0,0-1 0,0 2 0,0 3 0,0 1 0,0-1 0,0 0 0,-3-3 0,-1-2 0,-1 5 0,2-2 0,-1 7 0,0-5 0,-1 1 0,1-1 0,1 1 0,-2-1 0,-3 1 0,0-8 0,3-5 0,12-19 0,-1 1 0,9-6 0,-7 9 0,-1-1 0,1-1 0,1-3 0,2 3 0,-2 1 0,-1 0 0,-1 4 0,-3-4 0,0 4 0,0 1 0,-4-5 0,0 0 0,3-1 0,1 1 0,0 1 0,0-2 0,-4-3 0,0-1 0,0 0 0,0 1 0,0-1 0,0 1 0,0-1 0,0 1 0,0-1 0,0 0 0,0 5 0,0 0 0,-8 4 0,3 1 0,-10-5 0,-1-4 0,2 2 0,-5-5 0,11 14 0,-8-10 0,7 10 0,-2-3 0,-1-3 0,4 9 0,-8-12 0,7 8 0,-2-2 0,0-2 0,2 8 0,-6-12 0,7 12 0,-1-9 0,3 11 0,-3-4 0,-3-3 0,-1 5 0,-2-13 0,6 13 0,-3-5 0,5 7 0,-1 0 0,-3-7 0,2 5 0,-3-9 0,8 7 0,1-4 0,3 4 0,0 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6:07.491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0 1 24575,'16'0'0,"-4"3"0,-1 1 0,1 0 0,0 3 0,5-2 0,-1 3 0,1 0 0,-5 0 0,-4 0 0,-1 0 0,1 0 0,1-1 0,2 1 0,1-4 0,5 12 0,1-5 0,4 10 0,16-4 0,-8-1 0,10-3 0,-16-5 0,-8-4 0,-3-4 0,2 0 0,-3 0 0,5 0 0,-5 3 0,0 1 0,-1 1 0,2-2 0,3-3 0,1 0 0,-1 0 0,1 0 0,-1 0 0,1 0 0,-1 0 0,-4 0 0,4 0 0,-4 0 0,5 0 0,-1 0 0,1 0 0,-1 0 0,1 0 0,-1 0 0,1 0 0,-1 0 0,1 0 0,-1 0 0,0 0 0,1 0 0,-1 0 0,1 0 0,-1 0 0,-3 3 0,2 2 0,-2-1 0,3 3 0,1-2 0,-1 3 0,0 0 0,1-3 0,-1-1 0,1-1 0,-1 2 0,1-1 0,-1 0 0,-3-4 0,-2 0 0,1 0 0,0 4 0,5-3 0,-1 2 0,1 1 0,-1 0 0,0 1 0,1 2 0,-1-2 0,1 0 0,-1 2 0,-3-3 0,2 1 0,-2-2 0,3 1 0,1 0 0,-1 1 0,0-2 0,1-3 0,-1 0 0,1 0 0,-5 0 0,0 0 0,-1 0 0,2 0 0,3 0 0,1 0 0,-1 0 0,1 0 0,-1 0 0,0 0 0,-3 0 0,-2 0 0,-3 0 0,3 4 0,-5-3 0,1 3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6:12.359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2581 0 24575,'12'4'0,"-3"4"0,-6 4 0,-3 5 0,0-1 0,0 1 0,0-1 0,0 0 0,0 1 0,0-1 0,0 1 0,0-1 0,0 1 0,0-1 0,0 1 0,0-5 0,0 0 0,0-5 0,-3 1 0,-2 3 0,-3 2 0,0-1 0,3-1 0,-1-3 0,1-1 0,-2-2 0,-1 1 0,1-1 0,-1 2 0,0 1 0,-3-1 0,-2 1 0,0 0 0,2 0 0,3-1 0,1 1 0,-1-1 0,0 1 0,1-1 0,-4 4 0,6-2 0,-2 1 0,3-2 0,0-1 0,0 5 0,-3-4 0,3 4 0,-4-5 0,1 1 0,3 3 0,-3-2 0,3-1 0,-1-1 0,-1-3 0,1 0 0,1 3 0,1-3 0,-1 3 0,0 1 0,-4-1 0,1 1 0,3 3 0,-3-2 0,3 2 0,-4-3 0,0-1 0,4 5 0,-3-4 0,3 4 0,-4-5 0,1 1 0,3 3 0,-3-2 0,3 2 0,-4-3 0,0-1 0,1 1 0,-5 3 0,3-2 0,1 2 0,5 1 0,-1-4 0,0 4 0,-3-5 0,-1 1 0,0-1 0,1 1 0,-1-1 0,-3 1 0,2 4 0,-3-4 0,4 4 0,0-5 0,-3-2 0,2 1 0,-2-5 0,-1 2 0,-1 1 0,-3 1 0,-1-1 0,1 4 0,3-4 0,1 0 0,5 0 0,-1-4 0,-3 0 0,2 3 0,-3 1 0,5 0 0,-1 0 0,-4-4 0,0 0 0,-1 3 0,2 1 0,-1 0 0,-1 0 0,1-1 0,0 1 0,5 4 0,-1-1 0,-4-3 0,0-4 0,-1-1 0,5 1 0,1 0 0,-1 4 0,-5-4 0,-3 0 0,-1 0 0,1 0 0,-1 0 0,1 6 0,0-4 0,0 5 0,-1-7 0,1 3 0,-1 2 0,0 0 0,5 2 0,0-3 0,5 0 0,-5-1 0,-1-3 0,1 4 0,0 0 0,1 0 0,-2-1 0,-4-3 0,5 4 0,0 0 0,1 0 0,-2-1 0,0 1 0,2 0 0,3 0 0,1-1 0,-1 1 0,0-4 0,1 7 0,-1-3 0,0 4 0,1-1 0,-5-3 0,4 3 0,-4-3 0,0 0 0,4 3 0,-4-3 0,5 0 0,-1 0 0,0-1 0,1 1 0,-5 0 0,-1 0 0,1-1 0,0 1 0,1 0 0,2 3 0,-3-3 0,5 4 0,-1-1 0,-3 1 0,-2 0 0,0 0 0,2 0 0,-1 0 0,0-1 0,-1 1 0,1-3 0,5 2 0,-5-3 0,4 4 0,-4-1 0,0 1 0,0 4 0,-5-3 0,1 3 0,-1-4 0,4 0 0,2 0 0,-1-4 0,0-1 0,-5-3 0,4 0 0,2 0 0,-1 0 0,0 0 0,-5 0 0,1 0 0,-1 0 0,0 0 0,1 0 0,3 0 0,-2 0 0,2 0 0,0 0 0,2 0 0,-1 0 0,0 0 0,-5 0 0,0-7 0,5 5 0,0-5 0,5 3 0,-1 4 0,-4-4 0,0 4 0,-5-7 0,5 5 0,0-5 0,4 7 0,-3 0 0,-2 0 0,-3 0 0,-1-8 0,4 6 0,-7-13 0,7 6 0,-4-1 0,5 3 0,0 7 0,0 0 0,-5-8 0,5 6 0,0-5 0,0 7 0,0 0 0,-5 0 0,1 0 0,3 0 0,-3 0 0,4 0 0,-5 0 0,1 0 0,-1-7 0,4 5 0,-2-13 0,6 10 0,-6-11 0,9 8 0,-8-8 0,12 7 0,-5-2 0,3 3 0,-4-3 0,3 2 0,-3-3 0,8 8 0,0 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9T22:11:36.80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6797 1,'-43'30,"5"-3,21-11,4-3,-2 2,3 1,-9-2,7 1,-13-3,12 0,-9 1,8-1,-1 0,1-3,3 3,-3-4,4 0,-5 3,1 2,-1 4,0-1,1-3,-1 3,1-7,3 2,2-3,-8 7,8-5,-8 5,8-7,2-1,-6 4,6 2,-6 2,6 2,-7-1,3 1,-4 4,0-4,0 12,4-11,2 2,3-9,0 1,0 0,-4 4,3 0,-6 0,2 8,-4-6,5 2,0-5,0-2,-1 3,-3 1,3-1,1 1,3-1,1-3,-3 5,-2-8,-3 9,-1-6,1 3,3 1,-3-1,3 1,0-1,1 0,4 1,0-5,-4 7,3-5,-2 1,-12 11,3-5,-9 7,7-6,0 0,4-4,-3 4,4-6,4-3,-2 2,6-7,-2 4,-1-1,-1 2,-3 3,-1 1,1-1,3-3,-3 2,4-2,-5 3,1 1,-1-1,1 1,-1-1,0 0,1 1,3-5,-2 4,2-4,-4 5,1-1,-1 1,1-1,-1 8,1-9,-1 7,0-4,0-1,0 4,-7 3,6-6,-6 6,11-7,-3-1,3 0,-3 1,3-5,-8 9,2-2,-4 4,1-1,9-5,1-5,4 4,0-4,-4 4,-1 1,-4-4,1 2,-1-2,1 4,-1-1,4 0,1 1,0-1,-1 1,-3-1,-1 1,0-1,1 1,-1-1,1 1,-1-1,1 0,-1 1,0-1,1 1,-1-1,4 1,-2-1,2 1,-4-1,4 1,-2-1,2 0,-4 1,0-4,1 2,-1-2,4 4,1-1,0 0,-1 1,-3-1,-1 1,1-1,-1 1,5-5,-4 4,3-4,0 5,1-1,0 1,0-5,-5 0,0-4,5 0,-7 4,9-4,-8 3,2 1,-1 0,1 0,1 0,2-4,-11 7,6-1,-2 2,4-4,4-4,-5 0,-7 8,6-6,-6 9,7-10,1 3,-1 0,0-3,1 3,3-4,-2 0,2 0,-4 4,1-3,3 2,2-3,-8 7,4-5,-9 6,8-8,3 0,-6 3,6 2,-7-1,3 0,1 0,3-3,-3 3,4-5,-1 1,-6 4,6 0,-7 4,-4 8,10-10,-9 9,10-14,-4 3,1 0,-1 1,1 3,-1 0,1 1,-1-1,4-3,-2-1,2-1,-3-2,-1 3,0-4,5 0,-4 4,4 1,-5-1,1 0,-1 0,0-3,1 3,-1 0,1-3,-1 3,0-4,1 1,-1 3,1 0,-1 1,-4-1,7 0,-14 1,14 4,-10-1,7-3,1 3,-1-7,4-1,-7 3,7-5,-8 10,4-7,4 3,-2-4,3 3,-4-2,4 1,-2 1,5-2,-5 5,2-3,0 1,-2 2,5-5,-6 5,3-5,-5-1,0 3,1-1,-1 2,1 0,-1-4,5 0,-4 4,3-3,-3 3,-1 0,1-3,-1 3,0 0,1-3,-5 7,-1-7,-5 4,5-1,1-2,8 1,1-3,-3 3,2-2,-7 3,-2 5,-1 2,0 1,-4-3,13-5,-6-2,7-2,-4-4,1-4,-1 3,1 2,-1-1,1 0,-1 0,0 0,5 4,-3 3,6-2,-6 2,3 0,-5 2,5 0,-4-2,3-3,-3 1,-1 2,1-1,-1 1,1 1,3-3,-3 7,4-4,-5 1,1 2,-1-5,0 1,1-2,-1-1,1 0,-1 4,5-3,-7 3,5-1,-6-2,8 3,0-4,-8 12,5-5,-10 10,8-9,0 1,1-5,3 0,2-4,-8 7,0-1,-6 2,8-4,1-3,3-1,-3 0,-5 4,3-3,-8 8,12-4,-6 0,0 7,1-10,-1 5,9-7,-1-1,0 5,-5-3,4 7,-3-3,4 3,-5 0,4-3,2-2,-1-3,0 0,-5 4,0-3,1 3,-1 0,1-3,-1 3,1-4,3 0,-3 4,4-3,-1 2,-6 1,6-4,-3 4,4-4,1-1,-2 1,-4 1,1 2,-1-1,1 5,-1-2,4 3,1 1,0-4,-4 2,2-6,-1 2,4 0,-1-3,-4 7,-1-6,1-1,3-1,-2 1,-1 0,0 0,0-5,7-30,10 3,14-25,6 9,-4 18,-4 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9T22:11:45.21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0,'34'39,"-4"-5,-13-22,-1 0,0-3,-3-1,2 3,-3-3,0 3,3 1,-2-3,-1 2,8 2,-6-1,7 5,-5 0,1-1,5 6,-5-4,5 4,0-1,-4-3,9 9,-9-9,4 8,-5-4,0 1,5 3,-4-8,4 3,0 1,1 1,0 0,-1-1,-1-5,-4-4,4 3,-4-3,-1 3,5-2,-3-2,3 0,-5-3,1 6,-1-2,-3 4,-1-1,0 1,0-1,1 0,10 5,-8-4,9 3,-12-4,0 1,0-1,1-3,3-1,1-4,-5 0,0 4,0-3,0 3,5-4,-1-3,-3 1,2 2,-4 4,1 3,-1-3,-3 0,4 6,-4-7,12 4,-10-8,10 1,-8 1,5 3,-1 0,0-3,1 3,-1 0,1-3,-1 3,1-1,5 8,-5-2,5 5,-9-5,-2-5,-2 4,-1-4,3 4,-1 5,1-7,2 6,-5-8,4 5,-4-1,0-3,9-5,-4-1,8 1,-4 5,-1 0,5-1,1 0,6 7,-6-4,0 6,-6-9,1 1,-1 3,1-7,-5 2,8-2,-10-2,10 6,-1-1,0 4,15 7,-9 0,14 8,-10-8,10 6,2 8,2-4,-1 9,-3-8,-3 1,-1 1,-1-3,-11-13,-2 1,-4-8,-1-1,1 0,-1-4,1 1,-1 3,1-3,-1 3,1-1,-1-1,5 2,-7 0,6 1,-11-1,6 0,-2 0,8 1,-4 4,1 0,-3-1,-2 0,3 1,1-1,-5-3,0 2,-4-6,3 10,-2-6,3 7,-5-8,1 0,13 12,-7-9,12 11,-14-15,4 1,-4 1,1 3,-1 1,0-1,-3 1,7-1,-4 0,5-3,-1-1,1-4,-1 1,1-1,-5 0,11 3,-8 2,5-1,-4 0,-4 0,5-3,-1 3,-3-4,2-4,1 6,-3-4,6 9,-11-7,4 4,7-1,-5-2,6 3,-9-5,1 1,0 4,5-3,-1 3,1-4,-5 0,3 3,-3-2,4 6,0-6,-3 2,6 1,-6 0,7 4,-4 1,1-1,3 4,-3-6,3 5,-4-10,-3 2,2-3,5 4,-5-3,8 6,-10-6,3 3,0 0,1-3,-1 3,1-4,-5 0,4 0,-4 7,15 9,4 15,4-2,-5 2,-8-20,-9 1,3-11,-7 3,9-1,-8-2,12 2,-9 1,7-3,1 3,-3-4,3 4,-5 1,1 0,10 9,1-7,6 9,-2-6,-5 0,-5-1,-1 0,-5-4,1-2,-1 1,1-3,-1 3,5-3,-3 3,3 1,-5 0,-3-2,7 2,-7-1,8 2,-4-3,-1 1,0-3,1 3,-1 0,1-3,-1 3,1-4,-5 0,4 4,-4-3,5 3,-1 0,1-3,-5 2,3 1,-2-3,3 3,1 0,-1 1,5 0,-3-1,3 0,0-3,-4 3,1 0,-7-3,1 3,1-4,3 0,0 4,1-3,-5 3,4-4,0 7,5-5,0 5,6 3,-10-8,5 11,-5-8,-1 0,5-1,1-4,0 1,-1-1,-4 4,-1-3,1 3,-5 0,4-3,-3 3,3 0,1-3,-1 3,1-7,-5 2,7 1,-6 4,7 0,-4 0,8 4,-1-6,2 9,-4-9,-5 2,1-8,-1 4,-3 0,3 5,-4-1,5 0,-1 0,1-3,-5 3,11 3,-13-5,9 5,-7-7,0 0,9 4,4 1,2 5,3-5,-4 3,6-5,-4 5,4-2,-6 0,6-1,1-4,5 1,-5 3,-6 0,-2 1,-2-2,-1 0,-1-2,-5 2,-3-1,2-1,-2 1,4-2,-1-1,-3 0,2 4,-3-4,1 4,2-4,1 3,2-5,-3 4,4-2,-6 4,18 15,-7-7,0 7,-4-13,-11-3,3-3,6 3,-3-2,8 3,-6-4,-1 1,-3-5,2 3,-2-2,3 0,1-2,-1 1,1 0,-1 1,-3 2,5-3,-8 4,8 3,-3 1,-2-1,2 4,-3-2,1 3,3 1,1-4,-1-5,-4-5,0-3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13.51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24575,'20'0'0,"0"0"0,-4 0 0,1 0 0,-1 0 0,-3 0 0,2 0 0,-2 0 0,3 4 0,1 0 0,-1 1 0,1-1 0,-1-4 0,0 0 0,-3 0 0,2 0 0,-2 0 0,3 0 0,1 0 0,-5 3 0,0 1 0,-5 4 0,-3 3 0,0-2 0,-8-1 0,-4-5 0,-4-3 0,-5 4 0,0 4 0,1 5 0,-1 0 0,1-2 0,-1-2 0,0-5 0,1 0 0,-1-4 0,1 0 0,3 0 0,2 0 0,-1-7 0,3 5 0,1-9 0,1 10 0,-1-2 0,0-1 0,-8-4 0,11-1 0,-3-2 0,8-1 0,0 4 0,0-4 0,-3 4 0,2 4 0,-2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46.351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0 697 24575,'0'25'0,"0"-6"0,0-8 0,0 1 0,0 0 0,0 5 0,0-1 0,0 1 0,0-1 0,0 0 0,0-3 0,0-2 0,4 1 0,1 0 0,-1 5 0,0-1 0,0 1 0,0-1 0,1 1 0,-2-1 0,-3 1 0,4-5 0,4 11 0,1-9 0,-1 10 0,-1-8 0,-2 1 0,-1-1 0,14 15 0,-4-4 0,7 5 0,-6-8 0,-3-8 0,-3 1 0,3-5 0,-4 4 0,0-4 0,0 5 0,4-1 0,-3 1 0,6-1 0,-6 0 0,6 0 0,-2 0 0,3-3 0,1 2 0,3 2 0,-3-4 0,10 13 0,-9-15 0,12 14 0,-12-15 0,16 12 0,-19-12 0,14 5 0,-19-4 0,24 5 0,-18-2 0,15 2 0,-14-5 0,-1-1 0,-3 1 0,2-3 0,2 1 0,8-1 0,-2-3 0,24 10 0,-25-12 0,45 16 0,-44-17 0,23 9 0,-28-7 0,9 0 0,-9 0 0,25-4 0,-22 0 0,38 0 0,-36 0 0,48 0 0,-42 0 0,38 0 0,-41 0 0,24 0 0,-30 0 0,38 0 0,-30 0 0,39 0 0,-35 0 0,37 0 0,-41 0 0,31 0 0,-38 0 0,17 0 0,-20-4 0,13 3 0,-16-6 0,7 3 0,-5-1 0,12-5 0,-1 8 0,3-9 0,-9 7 0,1-1 0,-5 2 0,1 3 0,-6-4 0,-2 0 0,1 0 0,0 0 0,1 1 0,-2-1 0,1 0 0,-4 0 0,8 4 0,-1-3 0,3-2 0,16-3 0,-14 0 0,22 0 0,-23 0 0,20 3 0,-20 2 0,29 3 0,-27 0 0,14-7 0,-19 5 0,0-5 0,1 4 0,-1-2 0,1 0 0,14-6 0,-11 9 0,18-9 0,-20 7 0,21-5 0,-19 1 0,23 0 0,-24-1 0,20 1 0,-20 0 0,23 4 0,-22-4 0,26 4 0,-26-5 0,23 5 0,-24 0 0,24-4 0,-23 7 0,18-14 0,-20 14 0,5-6 0,-10 4 0,-2-2 0,-3-2 0,-4-5 0,3 3 0,1-2 0,4 2 0,1 1 0,-2 1 0,1 2 0,-4-2 0,4 3 0,-5-3 0,1-1 0,-4 0 0,3 1 0,-3-1 0,7-3 0,-6-1 0,5 0 0,-6 0 0,0 0 0,3 4 0,-3-4 0,3 5 0,1-1 0,0-4 0,-1 0 0,2-5 0,3 1 0,-3-1 0,-1 1 0,2 0 0,-4-1 0,4 5 0,-5-3 0,-2 2 0,-3 0 0,0 2 0,0 3 0,0-7 0,0 2 0,7-7 0,-5 4 0,11-7 0,-11 5 0,4-6 0,-6 8 0,0-1 0,4 1 0,1-1 0,-1 1 0,0-1 0,-4 0 0,0 5 0,0-4 0,0 4 0,3-5 0,2 0 0,0 1 0,-2-1 0,-3 1 0,-7-1 0,5 5 0,-5 0 0,-1 0 0,6 4 0,-8 0 0,2-6 0,3 4 0,-9-9 0,9 7 0,-6 1 0,7-1 0,-14-4 0,14 2 0,-10-1 0,10 7 0,-4-3 0,-1 6 0,-6-10 0,10 10 0,-10-11 0,10 7 0,-11-6 0,7 6 0,-6-6 0,6 9 0,-6-8 0,6 12 0,-3-13 0,4 10 0,-7-3 0,2-3 0,-14-5 0,13 5 0,-12-14 0,16 22 0,-15-21 0,14 17 0,-11-16 0,13 18 0,-2-6 0,3 7 0,0 0 0,-3-7 0,2 6 0,-13-7 0,8 0 0,-18-1 0,14-4 0,-3 7 0,6-4 0,6 12 0,-7-13 0,8 13 0,-8-13 0,8 14 0,-8-7 0,0 1 0,-1 5 0,-7-13 0,11 13 0,-24-12 0,24 12 0,-28-13 0,30 13 0,-12-12 0,15 12 0,-4-6 0,4 8 0,-3 0 0,2 0 0,-3 0 0,1 0 0,-16 0 0,6 0 0,-25 0 0,26 0 0,-19 0 0,21 0 0,-6 0 0,7 0 0,1 0 0,3 0 0,2 0 0,3 0 0,-26 0 0,16 0 0,-28 0 0,28 0 0,-6 0 0,7 0 0,-7 0 0,6 0 0,1 0 0,10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4:57.158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117 851 24575,'0'20'0,"0"-1"0,0-3 0,0 1 0,0-1 0,0 1 0,0-1 0,0 1 0,0-1 0,0 1 0,0-1 0,4 0 0,0 1 0,5-1 0,-1 1 0,-4-1 0,11 12 0,-5-9 0,6 8 0,0-14 0,-3-1 0,3-4 0,15-3 0,-11-2 0,38-3 0,-30 0 0,39 0 0,-40-3 0,28-13 0,-34 1 0,21-16 0,-23 17 0,12-24 0,-21 22 0,-3-39 0,-8 36 0,-23-36 0,15 42 0,-22-22 0,17 26 0,-9-11 0,10 15 0,-2-2 0,3 7 0,-19 7 0,10 2 0,-28 14 0,28-8 0,-21 19 0,26-19 0,-14 23 0,24-23 0,-5 26 0,11-25 0,15 30 0,-8-26 0,30 26 0,-20-30 0,14 11 0,-15-23 0,8 0 0,-6-4 0,21 0 0,-19-4 0,18-4 0,-20-1 0,5-24 0,-11 16 0,-7-33 0,-3 34 0,-28-30 0,12 25 0,-38-19 0,26 16 0,-53-22 0,47 31 0,-42-14 0,54 29 0,-26 0 0,21 0 0,-36 0 0,29 4 0,-25 12 0,33-1 0,0 16 0,16-13 0,7 21 0,15-14 0,33 40 0,-13-35 0,5 4 0,1-2 0,-3-10 0,43 12 0,-36-15 0,44-9 0,-44-2 0,44-8 0,-49 0 0,26-7 0,-40 1 0,13-16 0,-27 7 0,3-24 0,-14 15 0,-8-40 0,3 35 0,-17-15 0,-5-1 0,1 13 0,-11-9 0,-1 2 0,0 11 0,-11-5 0,-2 1 0,6 7 0,-32-15 0,59 31 0,-7 6 0,14 3 0,-15 7 0,17-2 0,-2 29 0,8-17 0,7 42 0,5-32 0,22 24 0,8 1 0,7-10 0,17 16 0,2-3 0,-11-23 0,6 3 0,0-1 0,-6-15 0,8-1 0,1-4 0,-3-9 0,16-2 0,0-1 0,-16-2 0,0-8 0,-4-4 0,-20 0 0,8-36 0,-28 26 0,-2-21 0,-14 25 0,-8-34 0,-2 18 0,-27-45 0,9 40 0,-32-37 0,27 42 0,-14-14 0,28 32 0,-7 6 0,13 10 0,-22 7 0,10-1 0,-43 29 0,38-17 0,-34 54 0,48-47 0,-4 46 0,16-49 0,11 28 0,-1-30 0,20 14 0,-11-20 0,49 1 0,-29-10 0,63-1 0,-52-9 0,15-3 0,1-3 0,-12-6 0,8-5 0,-4-1 0,-19 1 0,18-26 0,-43 23 0,-10-26 0,-11 20 0,-30-27 0,13 26 0,-19-2 0,-2 2 0,8 6 0,-15 2 0,0 4 0,25 14 0,-52-2 0,55 8 0,-42 11 0,38-4 0,-36 31 0,41-20 0,-13 20 0,32-20 0,5 16 0,6-14 0,42 43 0,-18-38 0,55 32 0,-50-42 0,63 15 0,-47-23 0,30 1 0,3-3 0,-17-5 0,4 0 0,-5 0 0,-31 0 0,5-3 0,-29-6 0,-12-18 0,-2 11 0,-22-31 0,3 30 0,-16-11 0,-4-1 0,-10 4 0,-10-4 0,0 2 0,4 8 0,-1 4 0,0 3 0,14 6 0,-10 3 0,4 2 0,21 1 0,-43 15 0,60-8 0,-7 23 0,19-16 0,4 17 0,0-17 0,11 20 0,-1-23 0,26 23 0,-12-27 0,24 8 0,3-2 0,-4-10 0,25 4 0,1-2 0,-23-5 0,8 0 0,-3 0 0,-21 0 0,15 0 0,-40-3 0,-2-1 0,-15-8 0,-20-12 0,2 4 0,-22-12 0,20 18 0,-46-22 0,37 26 0,-55-15 0,59 25 0,-32 0 0,39 0 0,-17 4 0,25-4 0,-5 10 0,11-5 0,4 6 0,8-7 0,8 0 0,1-4 0,-1-4 0,-5 0 0,-10-8 0,2 4 0,-15-8 0,3 0 0,-1 5 0,-8-10 0,12 10 0,-5-1 0,7 5 0,1 7 0,-2 0 0,-4 0 0,1 0 0,-8 0 0,5 0 0,-1 0 0,5 0 0,2-8 0,1 3 0,7-3 0,26 8 0,11 15 0,9-4 0,7 17 0,10 0 0,-8-5 0,36 15 0,-42-30 0,20 8 0,-35-16 0,39 0 0,-37 0 0,67-12 0,-63 5 0,47-25 0,-51 15 0,25-23 0,-31 24 0,17-30 0,-22 28 0,11-37 0,-20 29 0,7-25 0,-16 26 0,5-14 0,-7 25 0,-3-2 0,-5 13 0,-5 3 0,-23 16 0,10-9 0,-36 38 0,34-22 0,-18 34 0,32-31 0,2 28 0,8-32 0,22 24 0,-10-31 0,29 8 0,-22-15 0,36-3 0,-19-2 0,44-3 0,-32 0 0,37-15 0,-48 7 0,23-38 0,-41 28 0,8-48 0,-18 39 0,-13-30 0,-2 33 0,-25-18 0,15 22 0,-18-14 0,24 20 0,-12-1 0,13 7 0,-7 4 0,3 0 0,-3 15 0,7-5 0,-20 24 0,16-15 0,-25 39 0,29-27 0,-5 36 0,18-37 0,3 20 0,1-30 0,11 13 0,-1-19 0,13 6 0,-9-12 0,30 0 0,-16-4 0,44-12 0,-38 1 0,37-23 0,-48 18 0,20-31 0,-35 29 0,10-58 0,-32 44 0,-1-45 0,-14 46 0,-20-27 0,22 27 0,-29-21 0,31 27 0,-9-2 0,17 19 0,-9-3 0,8 9 0,-24-2 0,18 9 0,-26 22 0,26-11 0,-32 55 0,33-35 0,-9 56 0,23-53 0,5 26 0,0-40 0,15 21 0,-8-26 0,23 18 0,-15-19 0,23 1 0,-17-12 0,29-4 0,-24-4 0,34-4 0,-33-1 0,44-18 0,-47 7 0,31-32 0,-44 27 0,4-44 0,-22 41 0,-6-36 0,-10 34 0,-10-21 0,16 25 0,-12-7 0,23 16 0,-20 4 0,12 1 0,-33 8 0,20 4 0,-48 9 0,35 7 0,-12 10 0,-1 3 0,1 6 0,4 4 0,3 0 0,16-8 0,-16 40 0,33-47 0,-17 40 0,15-46 0,-7 33 0,5-35 0,3 19 0,5-21 0,4 6 0,7-12 0,5-4 0,1-4 0,30-4 0,-16 0 0,28 0 0,27-14 0,-17 1-263,14-4 0,11-6 263,-21 6 0,1-3 0,-2 1 0,14-4 0,1-2 0,-2-2 0,4-3 0,-16 4 0,-6-6 0,-12 2 0,-7 0 0,-25 5 0,-11-36 0,-9 36 0,-7-17 0,5 37 0,-1 2 0,0 6 526,-3 2-526,-2 6 0,-4 7 0,0 4 0,-16 17 0,-3 4 0,-5 4 0,-8 15 0,0 1 0,8-14 0,10-2 0,3-1 0,6-12 0,-2 11 0,19-33 0,5 0 0,8-8 0,16-8 0,12-14 0,6-2 0,39-34 0,-33 23 0,16-9 0,-1-2 0,-15 4 0,2-9 0,-5-3 0,-23 7 0,-9-9 0,-4-2 0,-5 8 0,-21-39 0,9 57 0,-35-20 0,29 40 0,-31-18 0,30 25 0,-39 0 0,31 7 0,-35 24 0,38-13 0,-20 47 0,24-30 0,-5 52 0,16-43 0,20 33 0,-3-44 0,44 40 0,-33-48 0,40 24 0,-37-38 0,61-3 0,-44-7 0,47-4 0,-59-1 0,26-25 0,-36 12 0,10-29 0,-23 28 0,-12-29 0,-5 27 0,-23-34 0,15 33 0,-21-13 0,-2 0 0,16 10 0,-55-22 0,59 39 0,-19 4 0,21 4 0,-13 4 0,12 4 0,-8 12 0,13-2 0,2 21 0,8-19 0,4 30 0,0-29 0,7 37 0,2-36 0,20 24 0,-5-31 0,24 9 0,-18-19 0,31 3 0,-34-8 0,37 0 0,-46-3 0,25-13 0,-34 2 0,7-25 0,-11 19 0,-20-30 0,2 25 0,-35-31 0,21 24 0,-49-23 0,33 22 0,-25-6 0,38 16 0,-1 3 0,18 7 0,-2 9 0,7 9 0,4 12 0,0 0 0,11 28 0,-5-18 0,21 33 0,-16-34 0,27 27 0,-23-36 0,12 9 0,-19-26 0,-1-8 0,-3-16 0,0 4 0,-18-19 0,-12 2 0,-13-6 0,-6-1 0,-23-18 0,-5 1 0,2 2 0,7 7 0,9 13 0,4 5 0,22 12 0,2 9 0,28 21 0,15 5 0,32 19 0,-5-6 0,45 17 0,-44-25 0,29-2 0,-43-16 0,30 0 0,-26 0 0,26 0 0,-26 0 0,19 8 0,-25-3 0,19 18 0,-23-12 0,18 12 0,-20-14 0,6 7 0,-7-7 0,-1 3 0,1-4 0,21 18 0,-15-10 0,39 11 0,-35-15 0,14-3 0,-4 2 0,-17-5 0,11 1 0,-18-4 0,2-2 0,-2 6 0,3 1 0,8 12 0,-6-1 0,2 12 0,-11-13 0,-6 13 0,-3-13 0,0 2 0,0-4 0,-3-8 0,-12 7 0,1-10 0,-29 9 0,17-16 0,-18 1 0,22-8 0,-16-21 0,4-1 0,4 1 0,4 4 0,22 19 0,0-12 0,4 4 0,4-5 0,4 12 0,28 5 0,-9 3 0,57 17 0,-42-9 0,19 11 0,1 1 0,-17-6 0,9 7 0,-6 3 0,-24-7 0,18 26 0,-32-24 0,2 22 0,-9-20 0,-17 24 0,6-29 0,-22 25 0,16-29 0,-10 7 0,12-12 0,-15-3 0,8 0 0,-21-5 0,12-3 0,-26-26 0,17 12 0,-15-24 0,21 23 0,-2-21 0,11 20 0,-6-19 0,15 25 0,1-4 0,9-1 0,3 4 0,3-5 0,6 12 0,18 5 0,-3 3 0,23 0 0,-22 3 0,37 29 0,-42-14 0,34 36 0,-39-29 0,14 23 0,-15-18 0,27 49 0,-30-42 0,17 54 0,-28-59 0,-4 42 0,0-46 0,-31 35 0,12-45 0,-32 15 0,26-23 0,-20-2 0,17-4 0,-1-4 0,-10-26 0,22 13 0,-15-41 0,23 28 0,-4-56 0,11 45 0,1-41 0,14 57 0,34-21 0,-14 33 0,39-10 0,-42 19 0,9 0 0,-11 4 0,-9 4 0,0 5 0,-7 34 0,-3-18 0,0 43 0,-2-40 0,-6 37 0,-10-40 0,-21 31 0,4-39 0,-27 22 0,32-27 0,-26 4 0,31-16 0,-11 3 0,15-6 0,0 6 0,-1-15 0,4 3 0,5-10 0,-3 2 0,10 0 0,-7-17 0,8 13 0,8-29 0,-3 29 0,34-17 0,-16 23 0,26-2 0,4 0 0,-2 6 0,11-1 0,-2 2 0,-18 6 0,17 0 0,-47 4 0,-4 4 0,-4 4 0,-4 19 0,0-11 0,-32 48 0,12-42 0,-16 10 0,-3-3 0,5-15 0,-41 22 0,43-32 0,-33 7 0,38-15 0,-28 0 0,30 0 0,-15-7 0,25 1 0,-7-9 0,20 6 0,-13-10 0,6 6 0,0-14 0,-6 9 0,13-5 0,-2 7 0,9-11 0,3 12 0,-1-8 0,5 15 0,-4 1 0,3-1 0,-3 3 0,-4 5 0,0 8 0,-8 17 0,-5-6 0,-26 44 0,3-37 0,-9 14 0,-4-1 0,-8-17 0,-12 7 0,-3-3 0,5-17 0,-7 5 0,3-2 0,18-10 0,-19 7 0,51-9 0,9-4 0,8 0 0,4-3 0,7-5 0,42-25 0,-17 13 0,16-8 0,0 0 0,-5 7 0,2-6 0,-1 1 0,-9 10 0,20-18 0,-36 29 0,-10 4 0,-14 2 0,-16 10 0,-12 9 0,-22 9 0,-29 20 0,4-5 0,2 4 0,34-20 0,16-9 0,11-11 0,5-7 0,8-2 0,23-18 0,-2 8 0,62-37 0,-34 27 0,26-9 0,5 1 0,-5 6 0,2-9 0,-2 0 0,-22 14 0,13-28 0,-55 45 0,-8-9 0,-20 22 0,-6 5 0,-66 24 0,35-8-1171,-5-7 0,-1-3 1171,5-4 0,-1 0 0,0-2 0,-1-4 0,-11 5 0,2-2 0,21-10-539,-40 7 539,61-9 0,-11-11 0,20-3 0,-1-7 0,13 1 2273,3-4-2273,23-6 608,-1 7-608,22 4 0,7 4 0,12 3 0,1 6 0,14 1 0,-10 1 0,17-1-1596,11 5 1,-6 0 1595,-44 0 0,17 0 0,-51 0 0,-2 0 0,-43 9 0,-34 10 0,-9 5 0,-14 9-1093,26-12 1,-8 2 0,11-2 672,-11 7 223,-1 3 1,1 0 196,6-4-684,4 5 0,4-2 684,25-13-160,-27 15 160,40-26 3174,-16 12-3174,23-16 3264,5 1-3264,29-12 0,22-4 0,11-2 0,37-16 0,-39 21 0,38-23 0,-56 26 2094,7-6-2094,-30 6 277,-6 10-277,-9 5 0,-5 5 0,-21 24 0,-1-10 0,-8 5 0,-4-1 0,-12 5 0,-8 3 0,0-3 0,2-9 0,-2 2 0,1-4 0,8-12 0,-3-3 0,2-2 0,14-3 0,-47-5 0,64-8 0,-14 3 0,30-3 0,-3 4 0,-1-3 0,0 2 0,-4-11 0,7 8 0,1-4 0,5 0 0,3 4 0,0-8 0,0 4 0,0-5 0,-4 4 0,-4 5 0,-4 5 0,-8 3 0,2 3 0,-13 2 0,16 3 0,-25 10 0,27-4 0,-9 10 0,18-12 0,4 0 0,18 6 0,-6-7 0,39 12 0,-13-13 0,50 8 0,-41-12 0,29 3 0,-24-9 0,19 0 0,-15 0 0,-5 0 0,-41 0 0,-11 0 0,-21 0 0,-7-4 0,-34-18 0,-9-4 0,-9 0 0,-13-10 0,3 1 0,28 15 0,-13-11 0,58 25 0,-1-8 0,10 12 0,-6-6 0,2 8 0,-8 0 0,-4 0 0,6 4 0,-4-3 0,10 2 0,-3-3 0,10 3 0,19 2 0,17-1 0,12 0 0,13-4 0,3 0 0,16 5-1093,-7-10 1,12-3 0,-8 0-547,-18 4 1,2-3 1561,33-11 0,15-7 1,-13 3-167,-32 10 1,-1-2 242,18-9 0,8-5 0,-15 5 0,1 1 0,-12-10 0,-4-3 0,-10 10 0,10-18 0,-22 18 0,-9 6-176,9-27 176,-19 19 0,14-41 0,-20 35 0,25-37 0,-13 39 0,31-39 0,-32 37 0,26-32 0,-19 25 3276,1 0-95,-6 13-2467,-11 15-714,-4 0 274,0 0-274,-4-5 0,-8 1 0,3 3 0,-3 2 0,4-1 0,-3 3 0,2-3 0,-3 4 0,-7-7 0,5 2 0,-9-10 0,10 10 0,2-9 0,7 9 0,0-7 0,0 7 0,3 1 0,2 8 0,6 1 0,21 3 0,-11 0 0,38 0 0,-36 0 0,40 0 0,-40 0 0,28 7 0,-40-5 0,7 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00.305"/>
    </inkml:context>
    <inkml:brush xml:id="br0">
      <inkml:brushProperty name="width" value="0.2" units="cm"/>
      <inkml:brushProperty name="height" value="0.2" units="cm"/>
      <inkml:brushProperty name="color" value="#946533"/>
    </inkml:brush>
  </inkml:definitions>
  <inkml:trace contextRef="#ctx0" brushRef="#br0">1 642 24575,'7'-16'0,"1"-3"0,-3 6 0,-2-4 0,1 1 0,0-1 0,1 1 0,-1-12 0,-4 9 0,0-24 0,0 23 0,-8-30 0,6 28 0,-6-20 0,8 23 0,0-12 0,3 13 0,-2-6 0,6 11 0,5-6 0,-2 9 0,8-12 0,-5 12 0,10-9 0,-9 10 0,7-5 0,-12 6 0,20-4 0,-13 4 0,23 0 0,-17-1 0,15 1 0,-13-1 0,28 1 0,-30 0 0,42 3 0,-42-3 0,29 8 0,-32-4 0,23 4 0,-22 0 0,11 0 0,-14 0 0,-5 3 0,4 5 0,-4 5 0,1 3 0,-1 1 0,0-1 0,8 15 0,-6-11 0,12 18 0,-16-24 0,1 20 0,-8-18 0,-3 12 0,0-12 0,0 5 0,0 1 0,0 8 0,0-11 0,0 18 0,0-21 0,0 26 0,0-23 0,0 19 0,0-18 0,-7 26 0,5-24 0,-13 32 0,10-36 0,-11 31 0,7-33 0,-9 25 0,8-26 0,-8 17 0,10-22 0,-7 16 0,6-13 0,-2 7 0,2-4 0,-5 4 0,0-7 0,-17 6 0,11-14 0,-19 10 0,20-14 0,-23 13 0,22-12 0,-30 12 0,24-8 0,-26 10 0,28-7 0,-8-1 0,20-1 0,-4-2 0,4-1 0,6 0 0,20-11 0,2 1 0,15-5 0,-19 2 0,4 1 0,-4 0 0,1 0 0,-2 4 0,5 0 0,-2 4 0,17-7 0,-11 5 0,6-12 0,-10 13 0,-1-13 0,-2 9 0,-2-10 0,1 6 0,7-14 0,0 9 0,4-22 0,-6 17 0,11-36 0,-12 27 0,15-40 0,-25 36 0,14-38 0,-18 37 0,6-45 0,-8 50 0,0-35 0,0 43 0,0-26 0,0 25 0,0-17 0,0 19 0,-8-8 0,6 14 0,-5-6 0,4 10 0,2-3 0,-6 5 0,-1 3 0,-9 4 0,-1 8 0,-8 6 0,-37 23 0,26-10 0,-7 8 0,3 3 0,12 2 0,-25 32 0,32-36 0,-18 27 0,28-36 0,-3 31 0,12-42 0,2 10 0,1-22 0,1-4 0,6-11 0,-3 1 0,11-31 0,-5 23 0,2-40 0,-9 37 0,-3-38 0,0 37 0,-7-32 0,5 38 0,-9-7 0,7 19 0,-8 4 0,-5 4 0,0 1 0,-21 12 0,17-3 0,-23 26 0,28-19 0,-7 48 0,18-45 0,1 66 0,4-63 0,3 40 0,5-48 0,12 23 0,-1-26 0,12 18 0,-13-24 0,13 6 0,-13-12 0,6 0 0,-3-4 0,8 0 0,-5-4 0,12-4 0,-21-10 0,15-10 0,-23-1 0,15-19 0,-16 18 0,6-48 0,-7 37 0,-20-14 0,-3 0 0,4 11 0,-15-14 0,-4 1 0,10 20 0,-8-26 0,14 49 0,10 7 0,-5 7 0,4 3 0,-4 2 0,4 5 0,4-1 0,1 5 0,3-1 0,3 3 0,6 1 0,3-1 0,5 1 0,27 23 0,-21-18 0,19 18 0,1 2 0,-16-16 0,38 40 0,-50-48 0,4 6 0,-15-8 0,0 1 0,-4-1 0,0 0 0,0-3 0,0-2 0,-3-3 0,-2-7 0,-7-14 0,3-2 0,-7-9 0,3 0 0,4 6 0,-10-28 0,16 24 0,-17-41 0,15 40 0,-4-16 0,-2 22 0,9 9 0,-6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9T22:05:21.048"/>
    </inkml:context>
    <inkml:brush xml:id="br0">
      <inkml:brushProperty name="width" value="0.1" units="cm"/>
      <inkml:brushProperty name="height" value="0.6" units="cm"/>
      <inkml:brushProperty name="color" value="#333333"/>
      <inkml:brushProperty name="inkEffects" value="pencil"/>
    </inkml:brush>
  </inkml:definitions>
  <inkml:trace contextRef="#ctx0" brushRef="#br0">372 1288 16383,'17'0'0,"-1"0"0,1 0 0,-1 0 0,0 0 0,1 0 0,-1 0 0,1 0 0,-1 0 0,1 0 0,-5-4 0,4 0 0,-8-1 0,8-2 0,-4 2 0,5 1 0,-1 0 0,0 0 0,1 0 0,-5-1 0,4 1 0,-4 4 0,5 0 0,-1-4 0,1 0 0,-1-1 0,1 1 0,-1 4 0,5 0 0,-3 0 0,7 0 0,-7 0 0,7 0 0,-7 0 0,3 0 0,-5 0 0,5 0 0,1 0 0,0 0 0,-1-3 0,-4-2 0,-1 0 0,1 2 0,-1 3 0,1 0 0,-5-4 0,0 0 0,-1 0 0,2 1 0,3 3 0,-4-4 0,0 0 0,-1 0 0,2-3 0,3 2 0,1-3 0,-5 0 0,0 3 0,-1-2 0,-2-1 0,3-1 0,-5-3 0,1 0 0,0 4 0,-4-4 0,3 1 0,2 2 0,-1-3 0,4 4 0,-5 4 0,1 0 0,-1 1 0,1-1 0,3-4 0,2 0 0,3 3 0,-3-2 0,-2 3 0,1 0 0,5 0 0,0 4 0,4 0 0,-4-3 0,-1 2 0,1-3 0,-1 4 0,1-4 0,-5 0 0,4-1 0,-8-1 0,7 1 0,-2 1 0,3 0 0,1 4 0,-5-3 0,0-2 0,-5-2 0,1-1 0,-1 0 0,1 1 0,-1-1 0,1-3 0,4 2 0,1 0 0,-1 2 0,-1 3 0,1 0 0,-4-3 0,4 3 0,-5-4 0,1 1 0,3 2 0,-2-1 0,2 1 0,-3-2 0,-1-1 0,5 0 0,0 0 0,1 0 0,-2 0 0,1 4 0,-4-3 0,0 3 0,-1-4 0,1 4 0,1-3 0,2 3 0,-3 0 0,-1-3 0,1 3 0,3-7 0,1 2 0,4-6 0,0 2 0,1-4 0,-1 4 0,1 1 0,-1 4 0,0 3 0,-3-2 0,-2 3 0,-3-3 0,-1-1 0,5 0 0,0 0 0,1 0 0,-2 0 0,-3 0 0,-1 1 0,1-5 0,0 3 0,0-2 0,-1 3 0,1-3 0,-1 2 0,1-3 0,0 5 0,-1-1 0,5 0 0,-4 1 0,4-1 0,-1 0 0,-2 3 0,6 2 0,-6-1 0,6 0 0,-2-1 0,-1-2 0,0 3 0,-5-4 0,1 1 0,-1-1 0,-3-3 0,0-2 0,-1 0 0,1 2 0,0 10 0,0 2 0,-8 10 0,-4 2 0,-2 3 0,-2 1 0,0-1 0,-1 0 0,0 1 0,1-1 0,0 1 0,3 4 0,-3-8 0,4 7 0,0-7 0,-4 3 0,-1 1 0,0-1 0,1 1 0,3-1 0,1-3 0,0-2 0,1-3 0,-5-1 0,4 1 0,-4 0 0,0 0 0,0 0 0,-1-1 0,2 1 0,3 0 0,0-1 0,-3-3 0,-2 3 0,-3 2 0,-1 0 0,0-1 0,1-1 0,-1-2 0,1 3 0,-1 0 0,1 1 0,3 2 0,1-2 0,4 3 0,-4-4 0,4-1 0,-4 1 0,5 0 0,-1-1 0,-4 1 0,0 0 0,-5 0 0,1-3 0,3 2 0,1-3 0,1 0 0,-2-1 0,-3-3 0,-1 0 0,0 4 0,5 0 0,-4 1 0,4-2 0,-1 0 0,1 1 0,1 1 0,-2-2 0,1 0 0,0 1 0,4 1 0,1-2 0,-5-3 0,0 0 0,-1 3 0,1 1 0,1 1 0,-2 2 0,-3-3 0,-1 4 0,0 1 0,1-5 0,-1 0 0,1 0 0,-1 0 0,1 1 0,-1-2 0,0 1 0,1 1 0,-1-1 0,1 3 0,-1-2 0,1 0 0,3 2 0,-3-3 0,4 0 0,-5 0 0,1 0 0,-1 0 0,0 1 0,1-2 0,3 1 0,2 0 0,-1 0 0,0-1 0,-5-3 0,0 0 0,5 4 0,0 0 0,5 0 0,-5-1 0,-1 1 0,-3 1 0,3 3 0,1 3 0,1-2 0,2 3 0,-3-4 0,4-4 0,1 2 0,-5-1 0,4 2 0,-4 1 0,0-4 0,0 3 0,-5-2 0,1 0 0,-1-2 0,4 1 0,2 0 0,-1 0 0,4 3 0,-4-7 0,4 7 0,1-3 0,-5 4 0,0 0 0,-5-3 0,0 2 0,-4-2 0,4-1 0,-5 0 0,6 0 0,-1 0 0,1 1 0,-1-1 0,1-4 0,3 3 0,1 1 0,1 0 0,-2 0 0,-3-4 0,-1 0 0,0 0 0,1 0 0,-1 0 0,1 0 0,-1 0 0,1 0 0,-1 0 0,0 0 0,1 0 0,-1 0 0,1 0 0,-1 0 0,5 0 0,0 0 0,0 0 0,0 0 0,-5 0 0,1 0 0,-1 0 0,0 0 0,-4 0 0,-1 0 0,0-8 0,1 7 0,4-7 0,-4 0 0,7 6 0,-6-6 0,12 5 0,-4 2 0,4-2 0,-3 3 0,2-4 0,-6-4 0,9 0 0,-8-8 0,12 7 0,-9 1 0,3-3 0,3 6 0,-10-7 0,13 4 0,-5 1 0,7-5 0,0-1 0,0-3 0,3 3 0,-2 2 0,6 3 0,1 4 0,4 4 0,5 8 0,-5 5 0,0 3 0,0 1 0,-3-1 0,3 1 0,1 4 0,0-4 0,4 4 0,-5-4 0,0-1 0,0-3 0,1-1 0,3-7 0,1-2 0,-1-3 0,1 0 0,-5 0 0,0 0 0,-1 0 0,6 0 0,1 0 0,3 0 0,-5 0 0,1 0 0,-1 0 0,1 0 0,-1 0 0,0 0 0,1 0 0,-1 0 0,1 0 0,-1 0 0,1-4 0,7 0 0,-2-1 0,8 1 0,-4 4 0,-4-3 0,4-2 0,1 0 0,1 1 0,-1 4 0,-1 0 0,-4 0 0,0 0 0,-1 0 0,-5 0 0,1 0 0,-1 0 0,1 0 0,-1 0 0,1 0 0,-1-4 0,0 0 0,-3-1 0,2 1 0,-2 1 0,3-2 0,5 1 0,1-4 0,1 3 0,2 0 0,2-3 0,1 3 0,4 0 0,-6-3 0,-4 3 0,-1 0 0,-4-2 0,-1 2 0,5 1 0,-7-3 0,6 2 0,-8-3 0,5 0 0,-5 0 0,0 0 0,-1 0 0,2 0 0,3-1 0,1 1 0,-1 0 0,-3-4 0,-2 3 0,1-3 0,1 4 0,3-1 0,1 1 0,-1 0 0,-3 0 0,-2 0 0,1 4 0,0-4 0,4 4 0,-3-4 0,2-1 0,-2 5 0,3-3 0,1 2 0,4 0 0,-4 2 0,4-1 0,-4-1 0,-1 1 0,1-4 0,-1 4 0,1-1 0,-1 1 0,1 1 0,-1-2 0,-4-3 0,4 0 0,-4-4 0,1 3 0,2-3 0,-6 4 0,2 1 0,1-1 0,0 0 0,5-1 0,-5 1 0,0 0 0,-1 0 0,2 0 0,-1 0 0,0 0 0,-1 4 0,-2-3 0,2 3 0,-3-4 0,-1 1 0,1-1 0,-1 1 0,1-1 0,-1 0 0,1 4 0,3-3 0,2-1 0,8-2 0,-8-2 0,7 4 0,-7 0 0,3-1 0,-4 1 0,0 1 0,-5-1 0,1 0 0,-1 1 0,5-1 0,-4 0 0,4 0 0,-1 0 0,2 0 0,-1 0 0,0 0 0,-1 4 0,-2-3 0,2 3 0,-3-4 0,-1 1 0,1-1 0,-1 0 0,1 1 0,-4-5 0,3 4 0,-7-4 0,7 4 0,-3 1 0,1-5 0,-2-1 0,-3-3 0,0 3 0,0 2 0,3 3 0,1 0 0,1 1 0,-2-5 0,-3 0 0,3-1 0,1 1 0,1 1 0,-2 2 0,-3-2 0,0-1 0,0-1 0,0-3 0,0-1 0,0 1 0,0-1 0,-8 1 0,7 3 0,-7 1 0,8 1 0,-7-2 0,5 1 0,-5 0 0,-1 0 0,6 4 0,-12-8 0,12 8 0,-5-4 0,7 0 0,-4 4 0,3-4 0,-5 4 0,5 4 0,-3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45F5F-7348-F54E-A975-0837C8790A5B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43589-7E66-E740-A3B2-95FC86279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74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45173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9460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6579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49491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3223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3650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67203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7621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07414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73892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1069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873187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460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01551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07124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29073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59925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1972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882744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893086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005660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623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81340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66054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50639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18059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54986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1278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52341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1571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4273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18250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581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116B1D-5252-7B47-B476-75E95F1C8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2565B99-0C83-7345-8BCE-BF1EC0D5C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E27C65-D8AF-0240-B7E1-11DB9E544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D19199-44A2-DD43-8F36-F8741FA6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F4218C1-8E64-3544-AF5E-CF03A9AEF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39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01A0AB-16EE-5743-BA96-3255408C9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3E45449-D405-544E-9122-13189FAF9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A78D407-86FE-054D-B8B9-EB10AA98C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9CC7306-C67F-9B45-B878-7F15AF22A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61CC85-19F2-D14D-AC56-157197DBA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4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8DD3C42-19BB-4343-A163-393B8CA4D7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59C5D8-4048-754D-BD41-0A83F9019B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83453E-4AE8-F447-B265-93C96742D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6F5469-39AF-7946-95F5-716E8BD25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ACEAC0-DAA7-7C47-B068-92B0CE14F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568F8F-0C60-664B-A77E-251DD349C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43726B-8592-EB49-A046-714BBE32F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148776B-05F9-A244-BCBF-DDA4FE9D2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21C2F4-3529-334B-B973-DB55B6EA7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3FF2CF8-917B-3147-89F6-00112C592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94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C92096-58BC-0F4D-9FD1-E4BCE01F2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032DE8-EBA2-EC42-9058-730574D4A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475678-BCEC-5444-8809-D2A9E2EC3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4AD250-207C-0347-B5A7-6FA5C1854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2147F5D-2A41-974C-80F7-6503FFC8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901ED7-FDA2-1149-94EE-A87A2F3AE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105DC91-E0F0-914B-8F9C-E17103FE6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18FA6D-5665-0243-9A53-475F43DB3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2FCB99C-3732-1A4C-ACE3-3D30F67F4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E9664B3-AEAC-874F-AA3E-E824031F9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4D4C296-413C-3840-B07B-B808F25E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877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077A3D-660A-CA41-B20A-65F0CC9EA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7D7364F-8EC1-A44E-A7EE-D866ADE57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0EC95A5-5107-A449-92F3-4A468BA4B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87F4010-66CD-114D-859B-508B964EF7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681D88-94F6-894B-A655-E64991D43A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4CC6579-983A-7A40-B11D-8526D5878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555A5CE-F3A0-004E-AF62-CEF27B18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9BAAAF7-BC5D-C746-9D4D-1DD0CA35F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5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6303F3-DCDB-464D-A40A-A84349FC7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D031BC3-6BE6-D647-92F8-BE783CE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37C9A09-221C-FE41-BEB7-D800F2663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4DB81FC-0CDA-C649-BCEC-FA69944AB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8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2E22E0B-A5B1-C949-BC6B-AF03458D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0FBF702-2EDF-354E-8EC3-3BE9A4FF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5EB585E-CD9C-6948-B292-FC65E6C52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6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28A396-F350-854C-B6CE-EFB19F824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B228DA-872A-2A4A-9ADB-70763BA9B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CAEDF6-82B7-1F40-9ADF-2E51F5B08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AD5AB9-9EB3-8242-94FB-83655D28D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341DE29-D8A8-234F-B422-3F45F4E4A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DDFC421-BF32-5340-9905-AD4B230A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0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1C303A-D612-3F4A-8515-BD9EDF42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E5F0654-D847-C14A-ABAD-36424C5AFB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E8F13A3-B9AD-FA4C-A41A-1192F3458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DEB6D68-BEEB-7C41-9F00-D5D554519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14B14A2-3BFF-4C43-A882-9E1B58C95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A01C6F6-A590-8146-8CF7-FC60B0CA7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3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24ECF70-342E-7040-8DC4-2FD2E05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312AB6C-499A-334F-A0F8-FF7EA7341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44B7293-6AB2-6F4F-A3C5-67A22FFF42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95234-D834-8542-B573-D2CAFE9F81A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875E105-2560-1F4C-8BB7-9C3C48FF61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095C3D3-E12D-7E42-A37F-9A4E85D9E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A02D8-53A6-1242-9DCB-36B6FFD05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14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9" Type="http://schemas.openxmlformats.org/officeDocument/2006/relationships/customXml" Target="../ink/ink19.xml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34" Type="http://schemas.openxmlformats.org/officeDocument/2006/relationships/image" Target="../media/image26.png"/><Relationship Id="rId42" Type="http://schemas.openxmlformats.org/officeDocument/2006/relationships/image" Target="../media/image30.png"/><Relationship Id="rId47" Type="http://schemas.openxmlformats.org/officeDocument/2006/relationships/customXml" Target="../ink/ink23.xml"/><Relationship Id="rId50" Type="http://schemas.openxmlformats.org/officeDocument/2006/relationships/image" Target="../media/image34.png"/><Relationship Id="rId7" Type="http://schemas.openxmlformats.org/officeDocument/2006/relationships/image" Target="../media/image13.png"/><Relationship Id="rId12" Type="http://schemas.openxmlformats.org/officeDocument/2006/relationships/image" Target="../media/image15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28.png"/><Relationship Id="rId46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29" Type="http://schemas.openxmlformats.org/officeDocument/2006/relationships/customXml" Target="../ink/ink14.xml"/><Relationship Id="rId41" Type="http://schemas.openxmlformats.org/officeDocument/2006/relationships/customXml" Target="../ink/ink2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customXml" Target="../ink/ink18.xml"/><Relationship Id="rId40" Type="http://schemas.openxmlformats.org/officeDocument/2006/relationships/image" Target="../media/image29.png"/><Relationship Id="rId45" Type="http://schemas.openxmlformats.org/officeDocument/2006/relationships/customXml" Target="../ink/ink22.xml"/><Relationship Id="rId5" Type="http://schemas.openxmlformats.org/officeDocument/2006/relationships/image" Target="../media/image12.png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49" Type="http://schemas.openxmlformats.org/officeDocument/2006/relationships/customXml" Target="../ink/ink24.xml"/><Relationship Id="rId10" Type="http://schemas.openxmlformats.org/officeDocument/2006/relationships/customXml" Target="../ink/ink4.xml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image" Target="../media/image31.png"/><Relationship Id="rId9" Type="http://schemas.openxmlformats.org/officeDocument/2006/relationships/image" Target="../media/image14.png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customXml" Target="../ink/ink13.xml"/><Relationship Id="rId30" Type="http://schemas.openxmlformats.org/officeDocument/2006/relationships/image" Target="../media/image24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image" Target="../media/image33.png"/><Relationship Id="rId8" Type="http://schemas.openxmlformats.org/officeDocument/2006/relationships/customXml" Target="../ink/ink3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0.xm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9" Type="http://schemas.openxmlformats.org/officeDocument/2006/relationships/customXml" Target="../ink/ink43.xml"/><Relationship Id="rId3" Type="http://schemas.openxmlformats.org/officeDocument/2006/relationships/image" Target="../media/image1.png"/><Relationship Id="rId21" Type="http://schemas.openxmlformats.org/officeDocument/2006/relationships/customXml" Target="../ink/ink34.xml"/><Relationship Id="rId34" Type="http://schemas.openxmlformats.org/officeDocument/2006/relationships/image" Target="../media/image26.png"/><Relationship Id="rId42" Type="http://schemas.openxmlformats.org/officeDocument/2006/relationships/image" Target="../media/image30.png"/><Relationship Id="rId47" Type="http://schemas.openxmlformats.org/officeDocument/2006/relationships/customXml" Target="../ink/ink47.xml"/><Relationship Id="rId50" Type="http://schemas.openxmlformats.org/officeDocument/2006/relationships/image" Target="../media/image34.png"/><Relationship Id="rId7" Type="http://schemas.openxmlformats.org/officeDocument/2006/relationships/image" Target="../media/image13.png"/><Relationship Id="rId12" Type="http://schemas.openxmlformats.org/officeDocument/2006/relationships/image" Target="../media/image15.png"/><Relationship Id="rId17" Type="http://schemas.openxmlformats.org/officeDocument/2006/relationships/customXml" Target="../ink/ink32.xml"/><Relationship Id="rId25" Type="http://schemas.openxmlformats.org/officeDocument/2006/relationships/customXml" Target="../ink/ink36.xml"/><Relationship Id="rId33" Type="http://schemas.openxmlformats.org/officeDocument/2006/relationships/customXml" Target="../ink/ink40.xml"/><Relationship Id="rId38" Type="http://schemas.openxmlformats.org/officeDocument/2006/relationships/image" Target="../media/image28.png"/><Relationship Id="rId46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29" Type="http://schemas.openxmlformats.org/officeDocument/2006/relationships/customXml" Target="../ink/ink38.xml"/><Relationship Id="rId41" Type="http://schemas.openxmlformats.org/officeDocument/2006/relationships/customXml" Target="../ink/ink44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6.xml"/><Relationship Id="rId11" Type="http://schemas.openxmlformats.org/officeDocument/2006/relationships/customXml" Target="../ink/ink29.xm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customXml" Target="../ink/ink42.xml"/><Relationship Id="rId40" Type="http://schemas.openxmlformats.org/officeDocument/2006/relationships/image" Target="../media/image29.png"/><Relationship Id="rId45" Type="http://schemas.openxmlformats.org/officeDocument/2006/relationships/customXml" Target="../ink/ink46.xml"/><Relationship Id="rId5" Type="http://schemas.openxmlformats.org/officeDocument/2006/relationships/image" Target="../media/image12.png"/><Relationship Id="rId15" Type="http://schemas.openxmlformats.org/officeDocument/2006/relationships/customXml" Target="../ink/ink31.xml"/><Relationship Id="rId23" Type="http://schemas.openxmlformats.org/officeDocument/2006/relationships/customXml" Target="../ink/ink35.xml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49" Type="http://schemas.openxmlformats.org/officeDocument/2006/relationships/customXml" Target="../ink/ink48.xml"/><Relationship Id="rId10" Type="http://schemas.openxmlformats.org/officeDocument/2006/relationships/customXml" Target="../ink/ink28.xml"/><Relationship Id="rId19" Type="http://schemas.openxmlformats.org/officeDocument/2006/relationships/customXml" Target="../ink/ink33.xml"/><Relationship Id="rId31" Type="http://schemas.openxmlformats.org/officeDocument/2006/relationships/customXml" Target="../ink/ink39.xml"/><Relationship Id="rId44" Type="http://schemas.openxmlformats.org/officeDocument/2006/relationships/image" Target="../media/image31.png"/><Relationship Id="rId4" Type="http://schemas.openxmlformats.org/officeDocument/2006/relationships/customXml" Target="../ink/ink25.xml"/><Relationship Id="rId9" Type="http://schemas.openxmlformats.org/officeDocument/2006/relationships/image" Target="../media/image14.png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customXml" Target="../ink/ink37.xml"/><Relationship Id="rId30" Type="http://schemas.openxmlformats.org/officeDocument/2006/relationships/image" Target="../media/image24.png"/><Relationship Id="rId35" Type="http://schemas.openxmlformats.org/officeDocument/2006/relationships/customXml" Target="../ink/ink41.xml"/><Relationship Id="rId43" Type="http://schemas.openxmlformats.org/officeDocument/2006/relationships/customXml" Target="../ink/ink45.xml"/><Relationship Id="rId48" Type="http://schemas.openxmlformats.org/officeDocument/2006/relationships/image" Target="../media/image33.png"/><Relationship Id="rId8" Type="http://schemas.openxmlformats.org/officeDocument/2006/relationships/customXml" Target="../ink/ink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F90VCt5Mfow" TargetMode="External"/><Relationship Id="rId4" Type="http://schemas.openxmlformats.org/officeDocument/2006/relationships/hyperlink" Target="https://www.youtube.com/watch?v=-43d5aDctW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13050894/%EC%9E%AC%EC%99%B8%EB%8F%99%ED%8F%AC%EB%A5%BC-%EC%9C%84%ED%95%9C-%ED%95%9C%EA%B5%AD%EC%96%B4-3-1-unit-5-%EA%B3%84%EB%8B%A8%EC%97%90%EC%84%9C-%EB%9B%B0%EB%A9%B4-%EC%95%88-%EB%8F%BC%EC%9A%94-flash-card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-43d5aDctWQ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F90VCt5Mfow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4400" b="1" dirty="0">
                <a:solidFill>
                  <a:srgbClr val="2C55C0"/>
                </a:solidFill>
                <a:latin typeface="+mn-ea"/>
              </a:rPr>
              <a:t>5</a:t>
            </a:r>
            <a:r>
              <a:rPr lang="en-US" sz="44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ko-KR" altLang="en-US" sz="4400" b="1" dirty="0">
                <a:solidFill>
                  <a:srgbClr val="2C55C0"/>
                </a:solidFill>
                <a:latin typeface="+mn-ea"/>
              </a:rPr>
              <a:t>계단에서 뛰면 안 돼요</a:t>
            </a:r>
            <a:endParaRPr lang="en-US" sz="44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7277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 smtClean="0">
                <a:latin typeface="+mn-ea"/>
              </a:rPr>
              <a:t>이야기해 봐요</a:t>
            </a:r>
            <a:r>
              <a:rPr lang="en-US" altLang="ko-KR" sz="4800" b="1" dirty="0" smtClean="0">
                <a:latin typeface="+mn-ea"/>
              </a:rPr>
              <a:t>!</a:t>
            </a:r>
            <a:r>
              <a:rPr lang="ko-KR" altLang="en-US" sz="4800" b="1" dirty="0" smtClean="0">
                <a:latin typeface="+mn-ea"/>
              </a:rPr>
              <a:t>  </a:t>
            </a:r>
            <a:r>
              <a:rPr lang="ko-KR" altLang="en-US" sz="4800" b="1" dirty="0">
                <a:latin typeface="+mn-ea"/>
              </a:rPr>
              <a:t>무슨 표지 같아요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E8BC22E-E01A-5440-83B4-3FCB3E9BA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746" y="1227944"/>
            <a:ext cx="6586654" cy="503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6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 smtClean="0">
                <a:latin typeface="+mn-ea"/>
              </a:rPr>
              <a:t>이야기해 봐요</a:t>
            </a:r>
            <a:r>
              <a:rPr lang="en-US" altLang="ko-KR" sz="4800" b="1" dirty="0" smtClean="0">
                <a:latin typeface="+mn-ea"/>
              </a:rPr>
              <a:t>!</a:t>
            </a:r>
            <a:r>
              <a:rPr lang="ko-KR" altLang="en-US" sz="4800" b="1" dirty="0" smtClean="0">
                <a:latin typeface="+mn-ea"/>
              </a:rPr>
              <a:t>  </a:t>
            </a:r>
            <a:r>
              <a:rPr lang="ko-KR" altLang="en-US" sz="4800" b="1" dirty="0">
                <a:latin typeface="+mn-ea"/>
              </a:rPr>
              <a:t>무슨 표지 같아요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665ADAA-BE91-DE42-A1D5-BE571DC40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902" y="1227945"/>
            <a:ext cx="6021039" cy="503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8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899728-16FC-7847-868C-4D65E720881B}"/>
              </a:ext>
            </a:extLst>
          </p:cNvPr>
          <p:cNvSpPr txBox="1"/>
          <p:nvPr/>
        </p:nvSpPr>
        <p:spPr>
          <a:xfrm>
            <a:off x="71717" y="1045846"/>
            <a:ext cx="12048562" cy="4766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선생님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어제 우리 학교 계단에서 </a:t>
            </a:r>
            <a:r>
              <a:rPr lang="en-US" altLang="ko-KR" sz="2600" b="1" dirty="0">
                <a:latin typeface="+mn-ea"/>
              </a:rPr>
              <a:t>1</a:t>
            </a:r>
            <a:r>
              <a:rPr lang="ko-KR" altLang="en-US" sz="2600" b="1" dirty="0">
                <a:latin typeface="+mn-ea"/>
              </a:rPr>
              <a:t>학년 동생이 </a:t>
            </a:r>
            <a:r>
              <a:rPr lang="en-US" altLang="ko-KR" sz="2600" b="1" dirty="0">
                <a:latin typeface="+mn-ea"/>
              </a:rPr>
              <a:t>______________.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지수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많이 다쳤어요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선생님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다치지는 않았지만 위험했어요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여러분은 계단에서 </a:t>
            </a:r>
            <a:r>
              <a:rPr lang="en-US" altLang="ko-KR" sz="2600" b="1" dirty="0">
                <a:latin typeface="+mn-ea"/>
              </a:rPr>
              <a:t>________________?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마이클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네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천천히 조심해서 다녀요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선생님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계단은 </a:t>
            </a:r>
            <a:r>
              <a:rPr lang="en-US" altLang="ko-KR" sz="2600" b="1" dirty="0">
                <a:latin typeface="+mn-ea"/>
              </a:rPr>
              <a:t>______________</a:t>
            </a:r>
            <a:r>
              <a:rPr lang="ko-KR" altLang="en-US" sz="2600" b="1" dirty="0">
                <a:latin typeface="+mn-ea"/>
              </a:rPr>
              <a:t> 밀지 말고 꼭 줄을 서서 내려가세요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지수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선생님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걱정 마세요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서로 </a:t>
            </a:r>
            <a:r>
              <a:rPr lang="en-US" altLang="ko-KR" sz="2600" b="1" dirty="0">
                <a:latin typeface="+mn-ea"/>
              </a:rPr>
              <a:t>_____</a:t>
            </a:r>
            <a:r>
              <a:rPr lang="ko-KR" altLang="en-US" sz="2600" b="1" dirty="0">
                <a:latin typeface="+mn-ea"/>
              </a:rPr>
              <a:t>하고 </a:t>
            </a:r>
            <a:r>
              <a:rPr lang="en-US" altLang="ko-KR" sz="2600" b="1" dirty="0">
                <a:latin typeface="+mn-ea"/>
              </a:rPr>
              <a:t>______</a:t>
            </a:r>
            <a:r>
              <a:rPr lang="ko-KR" altLang="en-US" sz="2600" b="1" dirty="0" err="1">
                <a:latin typeface="+mn-ea"/>
              </a:rPr>
              <a:t>를</a:t>
            </a:r>
            <a:r>
              <a:rPr lang="ko-KR" altLang="en-US" sz="2600" b="1" dirty="0">
                <a:latin typeface="+mn-ea"/>
              </a:rPr>
              <a:t> 지키겠습니다</a:t>
            </a:r>
            <a:r>
              <a:rPr lang="en-US" altLang="ko-KR" sz="2600" b="1" dirty="0">
                <a:latin typeface="+mn-ea"/>
              </a:rPr>
              <a:t>.</a:t>
            </a:r>
          </a:p>
        </p:txBody>
      </p:sp>
      <p:pic>
        <p:nvPicPr>
          <p:cNvPr id="3" name="Track 013" descr="Track 013">
            <a:hlinkClick r:id="" action="ppaction://media"/>
            <a:extLst>
              <a:ext uri="{FF2B5EF4-FFF2-40B4-BE49-F238E27FC236}">
                <a16:creationId xmlns="" xmlns:a16="http://schemas.microsoft.com/office/drawing/2014/main" id="{A1BF4D16-B148-9345-BDC8-2BA4E781D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48591" y="0"/>
            <a:ext cx="1843409" cy="184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0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899728-16FC-7847-868C-4D65E720881B}"/>
              </a:ext>
            </a:extLst>
          </p:cNvPr>
          <p:cNvSpPr txBox="1"/>
          <p:nvPr/>
        </p:nvSpPr>
        <p:spPr>
          <a:xfrm>
            <a:off x="71717" y="1045846"/>
            <a:ext cx="12048562" cy="4766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선생님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어제 우리 학교 계단에서 </a:t>
            </a:r>
            <a:r>
              <a:rPr lang="en-US" altLang="ko-KR" sz="2600" b="1" dirty="0">
                <a:latin typeface="+mn-ea"/>
              </a:rPr>
              <a:t>1</a:t>
            </a:r>
            <a:r>
              <a:rPr lang="ko-KR" altLang="en-US" sz="2600" b="1" dirty="0">
                <a:latin typeface="+mn-ea"/>
              </a:rPr>
              <a:t>학년 동생이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넘어졌어요</a:t>
            </a:r>
            <a:r>
              <a:rPr lang="en-US" altLang="ko-KR" sz="2600" b="1" u="sng" dirty="0">
                <a:solidFill>
                  <a:srgbClr val="1F55B2"/>
                </a:solidFill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지수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많이 다쳤어요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선생님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다치지는 않았지만 위험했어요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여러분은 계단에서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뛰지 않지요</a:t>
            </a:r>
            <a:r>
              <a:rPr lang="en-US" altLang="ko-KR" sz="2600" b="1" u="sng" dirty="0">
                <a:solidFill>
                  <a:srgbClr val="1F55B2"/>
                </a:solidFill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마이클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네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천천히 조심해서 다녀요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선생님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계단은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위험하니까</a:t>
            </a:r>
            <a:r>
              <a:rPr lang="ko-KR" altLang="en-US" sz="2600" b="1" dirty="0">
                <a:latin typeface="+mn-ea"/>
              </a:rPr>
              <a:t> 밀지 말고 꼭 줄을 서서 내려가세요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지수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선생님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걱정 마세요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서로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양보</a:t>
            </a:r>
            <a:r>
              <a:rPr lang="ko-KR" altLang="en-US" sz="2600" b="1" dirty="0">
                <a:latin typeface="+mn-ea"/>
              </a:rPr>
              <a:t>하고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질서</a:t>
            </a:r>
            <a:r>
              <a:rPr lang="ko-KR" altLang="en-US" sz="2600" b="1" dirty="0">
                <a:latin typeface="+mn-ea"/>
              </a:rPr>
              <a:t>를 지키겠습니다</a:t>
            </a:r>
            <a:r>
              <a:rPr lang="en-US" altLang="ko-KR" sz="2600" b="1" dirty="0">
                <a:latin typeface="+mn-ea"/>
              </a:rPr>
              <a:t>.</a:t>
            </a:r>
          </a:p>
        </p:txBody>
      </p:sp>
      <p:pic>
        <p:nvPicPr>
          <p:cNvPr id="7" name="Track 013" descr="Track 013">
            <a:hlinkClick r:id="" action="ppaction://media"/>
            <a:extLst>
              <a:ext uri="{FF2B5EF4-FFF2-40B4-BE49-F238E27FC236}">
                <a16:creationId xmlns="" xmlns:a16="http://schemas.microsoft.com/office/drawing/2014/main" id="{DDC76163-BE61-974C-96BF-BF3764DF5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03755" y="-149377"/>
            <a:ext cx="1688245" cy="168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3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6145" y="-26498"/>
            <a:ext cx="12191998" cy="187558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주의 안내문 만들기</a:t>
            </a:r>
            <a:r>
              <a:rPr lang="en-US" altLang="ko-KR" sz="4800" b="1" dirty="0" smtClean="0">
                <a:latin typeface="+mn-ea"/>
              </a:rPr>
              <a:t>! (</a:t>
            </a:r>
            <a:r>
              <a:rPr lang="ko-KR" altLang="en-US" sz="4800" b="1" dirty="0">
                <a:latin typeface="+mn-ea"/>
              </a:rPr>
              <a:t>색칠할 것</a:t>
            </a:r>
            <a:r>
              <a:rPr lang="en-US" altLang="ko-KR" sz="4800" b="1" dirty="0">
                <a:latin typeface="+mn-ea"/>
              </a:rPr>
              <a:t>,</a:t>
            </a:r>
            <a:r>
              <a:rPr lang="ko-KR" altLang="en-US" sz="4800" b="1" dirty="0">
                <a:latin typeface="+mn-ea"/>
              </a:rPr>
              <a:t> 종이</a:t>
            </a:r>
            <a:r>
              <a:rPr lang="en-US" altLang="ko-KR" sz="4800" b="1" dirty="0">
                <a:latin typeface="+mn-ea"/>
              </a:rPr>
              <a:t>)</a:t>
            </a:r>
            <a:r>
              <a:rPr lang="ko-KR" altLang="en-US" sz="4800" b="1" dirty="0">
                <a:latin typeface="+mn-ea"/>
              </a:rPr>
              <a:t> 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sz="2800" dirty="0">
                <a:latin typeface="+mn-ea"/>
              </a:rPr>
              <a:t>Making a warning sign : classroom, library, apartment, park…</a:t>
            </a:r>
          </a:p>
          <a:p>
            <a:pPr algn="ctr"/>
            <a:r>
              <a:rPr lang="en-US" sz="3200" b="1" dirty="0">
                <a:latin typeface="+mn-ea"/>
              </a:rPr>
              <a:t>sentence: </a:t>
            </a:r>
            <a:r>
              <a:rPr lang="en-US" sz="3200" b="1" dirty="0" smtClean="0">
                <a:latin typeface="+mn-ea"/>
              </a:rPr>
              <a:t>place/ </a:t>
            </a:r>
            <a:r>
              <a:rPr lang="en-US" sz="3200" b="1" dirty="0" smtClean="0">
                <a:latin typeface="+mn-ea"/>
              </a:rPr>
              <a:t>-(</a:t>
            </a:r>
            <a:r>
              <a:rPr lang="ko-KR" altLang="en-US" sz="3200" b="1" dirty="0" smtClean="0">
                <a:latin typeface="+mn-ea"/>
              </a:rPr>
              <a:t>으</a:t>
            </a:r>
            <a:r>
              <a:rPr lang="en-US" altLang="ko-KR" sz="3200" b="1" dirty="0" smtClean="0">
                <a:latin typeface="+mn-ea"/>
              </a:rPr>
              <a:t>)</a:t>
            </a:r>
            <a:r>
              <a:rPr lang="ko-KR" altLang="en-US" sz="3200" b="1" dirty="0" smtClean="0">
                <a:latin typeface="+mn-ea"/>
              </a:rPr>
              <a:t>면 </a:t>
            </a:r>
            <a:r>
              <a:rPr lang="ko-KR" altLang="en-US" sz="3200" b="1" dirty="0">
                <a:latin typeface="+mn-ea"/>
              </a:rPr>
              <a:t>안 돼요</a:t>
            </a:r>
            <a:r>
              <a:rPr lang="en-US" sz="3200" b="1" dirty="0">
                <a:latin typeface="+mn-ea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="" xmlns:a16="http://schemas.microsoft.com/office/drawing/2014/main" id="{B2828D96-C62A-DE46-80D7-24280C9A95C7}"/>
                  </a:ext>
                </a:extLst>
              </p14:cNvPr>
              <p14:cNvContentPartPr/>
              <p14:nvPr/>
            </p14:nvContentPartPr>
            <p14:xfrm>
              <a:off x="4687375" y="2878215"/>
              <a:ext cx="278640" cy="8992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2828D96-C62A-DE46-80D7-24280C9A95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51375" y="2842575"/>
                <a:ext cx="350280" cy="9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Ink 22">
                <a:extLst>
                  <a:ext uri="{FF2B5EF4-FFF2-40B4-BE49-F238E27FC236}">
                    <a16:creationId xmlns="" xmlns:a16="http://schemas.microsoft.com/office/drawing/2014/main" id="{93C93006-4B7F-0540-A226-1067E2EEF4F8}"/>
                  </a:ext>
                </a:extLst>
              </p14:cNvPr>
              <p14:cNvContentPartPr/>
              <p14:nvPr/>
            </p14:nvContentPartPr>
            <p14:xfrm>
              <a:off x="4970335" y="4010415"/>
              <a:ext cx="844200" cy="5148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3C93006-4B7F-0540-A226-1067E2EEF4F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07335" y="3947415"/>
                <a:ext cx="969840" cy="640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EA31D343-2C92-BE46-9C7D-684278272A1B}"/>
              </a:ext>
            </a:extLst>
          </p:cNvPr>
          <p:cNvGrpSpPr/>
          <p:nvPr/>
        </p:nvGrpSpPr>
        <p:grpSpPr>
          <a:xfrm>
            <a:off x="5152495" y="4205175"/>
            <a:ext cx="443880" cy="174960"/>
            <a:chOff x="1974398" y="4540531"/>
            <a:chExt cx="443880" cy="17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5" name="Ink 24">
                  <a:extLst>
                    <a:ext uri="{FF2B5EF4-FFF2-40B4-BE49-F238E27FC236}">
                      <a16:creationId xmlns="" xmlns:a16="http://schemas.microsoft.com/office/drawing/2014/main" id="{640FB1C9-1CB3-EF40-A2A4-0D6715868068}"/>
                    </a:ext>
                  </a:extLst>
                </p14:cNvPr>
                <p14:cNvContentPartPr/>
                <p14:nvPr/>
              </p14:nvContentPartPr>
              <p14:xfrm>
                <a:off x="1974398" y="4570051"/>
                <a:ext cx="36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40FB1C9-1CB3-EF40-A2A4-0D671586806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938398" y="453405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6" name="Ink 25">
                  <a:extLst>
                    <a:ext uri="{FF2B5EF4-FFF2-40B4-BE49-F238E27FC236}">
                      <a16:creationId xmlns="" xmlns:a16="http://schemas.microsoft.com/office/drawing/2014/main" id="{CAEFDFF6-74EE-6C42-8007-3F2CC1143E9C}"/>
                    </a:ext>
                  </a:extLst>
                </p14:cNvPr>
                <p14:cNvContentPartPr/>
                <p14:nvPr/>
              </p14:nvContentPartPr>
              <p14:xfrm>
                <a:off x="2417918" y="4540531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AEFDFF6-74EE-6C42-8007-3F2CC1143E9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382278" y="450453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8" name="Ink 27">
                  <a:extLst>
                    <a:ext uri="{FF2B5EF4-FFF2-40B4-BE49-F238E27FC236}">
                      <a16:creationId xmlns="" xmlns:a16="http://schemas.microsoft.com/office/drawing/2014/main" id="{D633067C-F5B1-E144-8640-3A6272D9B5D4}"/>
                    </a:ext>
                  </a:extLst>
                </p14:cNvPr>
                <p14:cNvContentPartPr/>
                <p14:nvPr/>
              </p14:nvContentPartPr>
              <p14:xfrm>
                <a:off x="2135318" y="4668691"/>
                <a:ext cx="123120" cy="468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633067C-F5B1-E144-8640-3A6272D9B5D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099678" y="4632691"/>
                  <a:ext cx="194760" cy="118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6" name="Ink 35">
                <a:extLst>
                  <a:ext uri="{FF2B5EF4-FFF2-40B4-BE49-F238E27FC236}">
                    <a16:creationId xmlns="" xmlns:a16="http://schemas.microsoft.com/office/drawing/2014/main" id="{D57BF645-91DB-984A-93C8-9C484D0AFC14}"/>
                  </a:ext>
                </a:extLst>
              </p14:cNvPr>
              <p14:cNvContentPartPr/>
              <p14:nvPr/>
            </p14:nvContentPartPr>
            <p14:xfrm>
              <a:off x="5215855" y="4341975"/>
              <a:ext cx="1282320" cy="64944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D57BF645-91DB-984A-93C8-9C484D0AFC1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79855" y="4305975"/>
                <a:ext cx="1353960" cy="72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8" name="Ink 37">
                <a:extLst>
                  <a:ext uri="{FF2B5EF4-FFF2-40B4-BE49-F238E27FC236}">
                    <a16:creationId xmlns="" xmlns:a16="http://schemas.microsoft.com/office/drawing/2014/main" id="{2C659BDF-D535-1244-A09D-8AE1DA8B6477}"/>
                  </a:ext>
                </a:extLst>
              </p14:cNvPr>
              <p14:cNvContentPartPr/>
              <p14:nvPr/>
            </p14:nvContentPartPr>
            <p14:xfrm>
              <a:off x="5365975" y="4350975"/>
              <a:ext cx="1066680" cy="5990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C659BDF-D535-1244-A09D-8AE1DA8B647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29975" y="4314975"/>
                <a:ext cx="1138320" cy="6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9" name="Ink 38">
                <a:extLst>
                  <a:ext uri="{FF2B5EF4-FFF2-40B4-BE49-F238E27FC236}">
                    <a16:creationId xmlns="" xmlns:a16="http://schemas.microsoft.com/office/drawing/2014/main" id="{6DBD621B-E39A-E342-A2B4-85D634EBE7E8}"/>
                  </a:ext>
                </a:extLst>
              </p14:cNvPr>
              <p14:cNvContentPartPr/>
              <p14:nvPr/>
            </p14:nvContentPartPr>
            <p14:xfrm>
              <a:off x="6384775" y="4078275"/>
              <a:ext cx="295920" cy="38700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6DBD621B-E39A-E342-A2B4-85D634EBE7E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349135" y="4042635"/>
                <a:ext cx="367560" cy="45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14="http://schemas.microsoft.com/office/powerpoint/2010/main" xmlns:aink="http://schemas.microsoft.com/office/drawing/2016/ink" Requires="p14 aink">
          <p:contentPart p14:bwMode="auto" r:id="rId1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6D0C8581-A529-3E4E-ABF8-AB6C6AC2B879}"/>
                  </a:ext>
                </a:extLst>
              </p14:cNvPr>
              <p14:cNvContentPartPr/>
              <p14:nvPr/>
            </p14:nvContentPartPr>
            <p14:xfrm>
              <a:off x="5039095" y="4182855"/>
              <a:ext cx="929520" cy="47232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="" xmlns:a16="http://schemas.microsoft.com/office/drawing/2014/main" id="{6D0C8581-A529-3E4E-ABF8-AB6C6AC2B87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021455" y="4075215"/>
                <a:ext cx="965160" cy="68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14="http://schemas.microsoft.com/office/powerpoint/2010/main" xmlns:aink="http://schemas.microsoft.com/office/drawing/2016/ink" Requires="p14 aink">
          <p:contentPart p14:bwMode="auto" r:id="rId2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C3279AC4-1057-6F4A-81B0-342B2FA467A6}"/>
                  </a:ext>
                </a:extLst>
              </p14:cNvPr>
              <p14:cNvContentPartPr/>
              <p14:nvPr/>
            </p14:nvContentPartPr>
            <p14:xfrm>
              <a:off x="4935055" y="3738975"/>
              <a:ext cx="691920" cy="17136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="" xmlns:a16="http://schemas.microsoft.com/office/drawing/2014/main" id="{C3279AC4-1057-6F4A-81B0-342B2FA467A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917415" y="3630975"/>
                <a:ext cx="727560" cy="38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272DC9C3-E1BE-1E4A-914F-A0C5F476D3B8}"/>
              </a:ext>
            </a:extLst>
          </p:cNvPr>
          <p:cNvGrpSpPr/>
          <p:nvPr/>
        </p:nvGrpSpPr>
        <p:grpSpPr>
          <a:xfrm>
            <a:off x="4719055" y="3859935"/>
            <a:ext cx="1833120" cy="1361520"/>
            <a:chOff x="1540958" y="4195291"/>
            <a:chExt cx="1833120" cy="136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="" xmlns:a16="http://schemas.microsoft.com/office/drawing/2014/main" id="{FC039752-1ACA-7045-B6FE-2FE95DF740A6}"/>
                    </a:ext>
                  </a:extLst>
                </p14:cNvPr>
                <p14:cNvContentPartPr/>
                <p14:nvPr/>
              </p14:nvContentPartPr>
              <p14:xfrm>
                <a:off x="1725278" y="4255771"/>
                <a:ext cx="970200" cy="662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C039752-1ACA-7045-B6FE-2FE95DF740A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707278" y="4237771"/>
                  <a:ext cx="1005840" cy="69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="" xmlns:a16="http://schemas.microsoft.com/office/drawing/2014/main" id="{7FEDB211-D1CF-844D-8DD5-CDF60E6016AC}"/>
                    </a:ext>
                  </a:extLst>
                </p14:cNvPr>
                <p14:cNvContentPartPr/>
                <p14:nvPr/>
              </p14:nvContentPartPr>
              <p14:xfrm>
                <a:off x="1540958" y="4219051"/>
                <a:ext cx="348120" cy="3142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FEDB211-D1CF-844D-8DD5-CDF60E6016A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522958" y="4201051"/>
                  <a:ext cx="38376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="" xmlns:a16="http://schemas.microsoft.com/office/drawing/2014/main" id="{05749219-2BAD-604A-8C3E-7D7BCD42B296}"/>
                    </a:ext>
                  </a:extLst>
                </p14:cNvPr>
                <p14:cNvContentPartPr/>
                <p14:nvPr/>
              </p14:nvContentPartPr>
              <p14:xfrm>
                <a:off x="2388758" y="4195291"/>
                <a:ext cx="367200" cy="3416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5749219-2BAD-604A-8C3E-7D7BCD42B29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370758" y="4177651"/>
                  <a:ext cx="40284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1" name="Ink 30">
                  <a:extLst>
                    <a:ext uri="{FF2B5EF4-FFF2-40B4-BE49-F238E27FC236}">
                      <a16:creationId xmlns="" xmlns:a16="http://schemas.microsoft.com/office/drawing/2014/main" id="{31390868-D2A8-5E42-BDDD-064AAF20F48E}"/>
                    </a:ext>
                  </a:extLst>
                </p14:cNvPr>
                <p14:cNvContentPartPr/>
                <p14:nvPr/>
              </p14:nvContentPartPr>
              <p14:xfrm>
                <a:off x="2699078" y="4618651"/>
                <a:ext cx="564840" cy="566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390868-D2A8-5E42-BDDD-064AAF20F48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663078" y="4582651"/>
                  <a:ext cx="636480" cy="63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2" name="Ink 31">
                  <a:extLst>
                    <a:ext uri="{FF2B5EF4-FFF2-40B4-BE49-F238E27FC236}">
                      <a16:creationId xmlns="" xmlns:a16="http://schemas.microsoft.com/office/drawing/2014/main" id="{BBEAB1D6-1B1D-3941-8889-D264B3AF672E}"/>
                    </a:ext>
                  </a:extLst>
                </p14:cNvPr>
                <p14:cNvContentPartPr/>
                <p14:nvPr/>
              </p14:nvContentPartPr>
              <p14:xfrm>
                <a:off x="2229998" y="4919611"/>
                <a:ext cx="671760" cy="280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BEAB1D6-1B1D-3941-8889-D264B3AF672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194358" y="4883611"/>
                  <a:ext cx="74340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4" name="Ink 33">
                  <a:extLst>
                    <a:ext uri="{FF2B5EF4-FFF2-40B4-BE49-F238E27FC236}">
                      <a16:creationId xmlns="" xmlns:a16="http://schemas.microsoft.com/office/drawing/2014/main" id="{DBA82982-2EA6-F547-BA7D-DAB9AC25746A}"/>
                    </a:ext>
                  </a:extLst>
                </p14:cNvPr>
                <p14:cNvContentPartPr/>
                <p14:nvPr/>
              </p14:nvContentPartPr>
              <p14:xfrm>
                <a:off x="2128118" y="4952731"/>
                <a:ext cx="787320" cy="344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BA82982-2EA6-F547-BA7D-DAB9AC25746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092118" y="4916731"/>
                  <a:ext cx="858960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4" name="Ink 43">
                  <a:extLst>
                    <a:ext uri="{FF2B5EF4-FFF2-40B4-BE49-F238E27FC236}">
                      <a16:creationId xmlns="" xmlns:a16="http://schemas.microsoft.com/office/drawing/2014/main" id="{C40B3608-813A-C641-A389-C6EA3B650237}"/>
                    </a:ext>
                  </a:extLst>
                </p14:cNvPr>
                <p14:cNvContentPartPr/>
                <p14:nvPr/>
              </p14:nvContentPartPr>
              <p14:xfrm>
                <a:off x="2241878" y="5343331"/>
                <a:ext cx="140400" cy="2095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40B3608-813A-C641-A389-C6EA3B65023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205878" y="5307691"/>
                  <a:ext cx="2120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5" name="Ink 44">
                  <a:extLst>
                    <a:ext uri="{FF2B5EF4-FFF2-40B4-BE49-F238E27FC236}">
                      <a16:creationId xmlns="" xmlns:a16="http://schemas.microsoft.com/office/drawing/2014/main" id="{9926E789-1BD9-AE4D-8E1E-D485B52507EA}"/>
                    </a:ext>
                  </a:extLst>
                </p14:cNvPr>
                <p14:cNvContentPartPr/>
                <p14:nvPr/>
              </p14:nvContentPartPr>
              <p14:xfrm>
                <a:off x="2600438" y="5361691"/>
                <a:ext cx="88560" cy="1951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926E789-1BD9-AE4D-8E1E-D485B52507E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564798" y="5326051"/>
                  <a:ext cx="1602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7" name="Ink 46">
                  <a:extLst>
                    <a:ext uri="{FF2B5EF4-FFF2-40B4-BE49-F238E27FC236}">
                      <a16:creationId xmlns="" xmlns:a16="http://schemas.microsoft.com/office/drawing/2014/main" id="{2A0FED68-6FCC-424F-ADA6-104BC2BBEFBF}"/>
                    </a:ext>
                  </a:extLst>
                </p14:cNvPr>
                <p14:cNvContentPartPr/>
                <p14:nvPr/>
              </p14:nvContentPartPr>
              <p14:xfrm>
                <a:off x="2982758" y="5306971"/>
                <a:ext cx="186120" cy="2354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A0FED68-6FCC-424F-ADA6-104BC2BBEFB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946758" y="5270971"/>
                  <a:ext cx="25776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8" name="Ink 47">
                  <a:extLst>
                    <a:ext uri="{FF2B5EF4-FFF2-40B4-BE49-F238E27FC236}">
                      <a16:creationId xmlns="" xmlns:a16="http://schemas.microsoft.com/office/drawing/2014/main" id="{0DAF0F77-5B3A-E346-8B34-46451BAC217A}"/>
                    </a:ext>
                  </a:extLst>
                </p14:cNvPr>
                <p14:cNvContentPartPr/>
                <p14:nvPr/>
              </p14:nvContentPartPr>
              <p14:xfrm>
                <a:off x="3208838" y="5199331"/>
                <a:ext cx="165240" cy="2527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DAF0F77-5B3A-E346-8B34-46451BAC217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172838" y="5163691"/>
                  <a:ext cx="236880" cy="32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52" name="Ink 51">
                <a:extLst>
                  <a:ext uri="{FF2B5EF4-FFF2-40B4-BE49-F238E27FC236}">
                    <a16:creationId xmlns="" xmlns:a16="http://schemas.microsoft.com/office/drawing/2014/main" id="{81683003-ADAD-1346-B64C-7E93DAF112BA}"/>
                  </a:ext>
                </a:extLst>
              </p14:cNvPr>
              <p14:cNvContentPartPr/>
              <p14:nvPr/>
            </p14:nvContentPartPr>
            <p14:xfrm>
              <a:off x="4982935" y="3781815"/>
              <a:ext cx="594720" cy="12924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81683003-ADAD-1346-B64C-7E93DAF112BA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964935" y="3764175"/>
                <a:ext cx="63036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53" name="Ink 52">
                <a:extLst>
                  <a:ext uri="{FF2B5EF4-FFF2-40B4-BE49-F238E27FC236}">
                    <a16:creationId xmlns="" xmlns:a16="http://schemas.microsoft.com/office/drawing/2014/main" id="{95804507-EC2F-7346-8C8A-097A5346BF53}"/>
                  </a:ext>
                </a:extLst>
              </p14:cNvPr>
              <p14:cNvContentPartPr/>
              <p14:nvPr/>
            </p14:nvContentPartPr>
            <p14:xfrm>
              <a:off x="5035135" y="4190055"/>
              <a:ext cx="938160" cy="4928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95804507-EC2F-7346-8C8A-097A5346BF5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017135" y="4172055"/>
                <a:ext cx="973800" cy="528480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D7C452CD-11A3-A94B-BA6B-F51FF93C8825}"/>
              </a:ext>
            </a:extLst>
          </p:cNvPr>
          <p:cNvSpPr txBox="1"/>
          <p:nvPr/>
        </p:nvSpPr>
        <p:spPr>
          <a:xfrm>
            <a:off x="885040" y="2092808"/>
            <a:ext cx="10416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n-ea"/>
              </a:rPr>
              <a:t>Example: </a:t>
            </a:r>
            <a:r>
              <a:rPr lang="ko-KR" altLang="en-US" sz="3200" u="sng" dirty="0">
                <a:latin typeface="+mn-ea"/>
              </a:rPr>
              <a:t>도서관 </a:t>
            </a:r>
            <a:r>
              <a:rPr lang="ko-KR" altLang="en-US" sz="3200" dirty="0">
                <a:latin typeface="+mn-ea"/>
              </a:rPr>
              <a:t>안에서는 강아지를 </a:t>
            </a:r>
            <a:r>
              <a:rPr lang="ko-KR" altLang="en-US" sz="3200" u="sng" dirty="0" smtClean="0">
                <a:solidFill>
                  <a:srgbClr val="1F55B2"/>
                </a:solidFill>
                <a:latin typeface="+mn-ea"/>
              </a:rPr>
              <a:t>데려오면 안 </a:t>
            </a:r>
            <a:r>
              <a:rPr lang="ko-KR" altLang="en-US" sz="3200" u="sng" dirty="0">
                <a:solidFill>
                  <a:srgbClr val="1F55B2"/>
                </a:solidFill>
                <a:latin typeface="+mn-ea"/>
              </a:rPr>
              <a:t>돼요</a:t>
            </a:r>
            <a:endParaRPr lang="en-US" sz="3200" u="sng" dirty="0">
              <a:solidFill>
                <a:srgbClr val="1F55B2"/>
              </a:solidFill>
              <a:latin typeface="+mn-ea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60" name="Ink 59">
                <a:extLst>
                  <a:ext uri="{FF2B5EF4-FFF2-40B4-BE49-F238E27FC236}">
                    <a16:creationId xmlns="" xmlns:a16="http://schemas.microsoft.com/office/drawing/2014/main" id="{FB4B30B7-A745-804A-80CD-44997E1D3E34}"/>
                  </a:ext>
                </a:extLst>
              </p14:cNvPr>
              <p14:cNvContentPartPr/>
              <p14:nvPr/>
            </p14:nvContentPartPr>
            <p14:xfrm>
              <a:off x="4403335" y="3284115"/>
              <a:ext cx="2447280" cy="20498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FB4B30B7-A745-804A-80CD-44997E1D3E34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4349335" y="3176475"/>
                <a:ext cx="2554920" cy="226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2" name="Ink 61">
                <a:extLst>
                  <a:ext uri="{FF2B5EF4-FFF2-40B4-BE49-F238E27FC236}">
                    <a16:creationId xmlns="" xmlns:a16="http://schemas.microsoft.com/office/drawing/2014/main" id="{B3CF080A-9467-4249-8EF8-730378D469E9}"/>
                  </a:ext>
                </a:extLst>
              </p14:cNvPr>
              <p14:cNvContentPartPr/>
              <p14:nvPr/>
            </p14:nvContentPartPr>
            <p14:xfrm>
              <a:off x="4443295" y="3297255"/>
              <a:ext cx="2655000" cy="202356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B3CF080A-9467-4249-8EF8-730378D469E9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389655" y="3189255"/>
                <a:ext cx="2762640" cy="223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6516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617885" y="1052912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="" xmlns:a16="http://schemas.microsoft.com/office/drawing/2014/main" id="{B2828D96-C62A-DE46-80D7-24280C9A95C7}"/>
                  </a:ext>
                </a:extLst>
              </p14:cNvPr>
              <p14:cNvContentPartPr/>
              <p14:nvPr/>
            </p14:nvContentPartPr>
            <p14:xfrm>
              <a:off x="4687375" y="2878215"/>
              <a:ext cx="278640" cy="8992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2828D96-C62A-DE46-80D7-24280C9A95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51375" y="2842575"/>
                <a:ext cx="350280" cy="9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Ink 22">
                <a:extLst>
                  <a:ext uri="{FF2B5EF4-FFF2-40B4-BE49-F238E27FC236}">
                    <a16:creationId xmlns="" xmlns:a16="http://schemas.microsoft.com/office/drawing/2014/main" id="{93C93006-4B7F-0540-A226-1067E2EEF4F8}"/>
                  </a:ext>
                </a:extLst>
              </p14:cNvPr>
              <p14:cNvContentPartPr/>
              <p14:nvPr/>
            </p14:nvContentPartPr>
            <p14:xfrm>
              <a:off x="4970335" y="4010415"/>
              <a:ext cx="844200" cy="5148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3C93006-4B7F-0540-A226-1067E2EEF4F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07335" y="3947415"/>
                <a:ext cx="969840" cy="640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EA31D343-2C92-BE46-9C7D-684278272A1B}"/>
              </a:ext>
            </a:extLst>
          </p:cNvPr>
          <p:cNvGrpSpPr/>
          <p:nvPr/>
        </p:nvGrpSpPr>
        <p:grpSpPr>
          <a:xfrm>
            <a:off x="5152495" y="4205175"/>
            <a:ext cx="443880" cy="174960"/>
            <a:chOff x="1974398" y="4540531"/>
            <a:chExt cx="443880" cy="17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5" name="Ink 24">
                  <a:extLst>
                    <a:ext uri="{FF2B5EF4-FFF2-40B4-BE49-F238E27FC236}">
                      <a16:creationId xmlns="" xmlns:a16="http://schemas.microsoft.com/office/drawing/2014/main" id="{640FB1C9-1CB3-EF40-A2A4-0D6715868068}"/>
                    </a:ext>
                  </a:extLst>
                </p14:cNvPr>
                <p14:cNvContentPartPr/>
                <p14:nvPr/>
              </p14:nvContentPartPr>
              <p14:xfrm>
                <a:off x="1974398" y="4570051"/>
                <a:ext cx="36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40FB1C9-1CB3-EF40-A2A4-0D671586806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938398" y="453405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6" name="Ink 25">
                  <a:extLst>
                    <a:ext uri="{FF2B5EF4-FFF2-40B4-BE49-F238E27FC236}">
                      <a16:creationId xmlns="" xmlns:a16="http://schemas.microsoft.com/office/drawing/2014/main" id="{CAEFDFF6-74EE-6C42-8007-3F2CC1143E9C}"/>
                    </a:ext>
                  </a:extLst>
                </p14:cNvPr>
                <p14:cNvContentPartPr/>
                <p14:nvPr/>
              </p14:nvContentPartPr>
              <p14:xfrm>
                <a:off x="2417918" y="4540531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AEFDFF6-74EE-6C42-8007-3F2CC1143E9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382278" y="450453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8" name="Ink 27">
                  <a:extLst>
                    <a:ext uri="{FF2B5EF4-FFF2-40B4-BE49-F238E27FC236}">
                      <a16:creationId xmlns="" xmlns:a16="http://schemas.microsoft.com/office/drawing/2014/main" id="{D633067C-F5B1-E144-8640-3A6272D9B5D4}"/>
                    </a:ext>
                  </a:extLst>
                </p14:cNvPr>
                <p14:cNvContentPartPr/>
                <p14:nvPr/>
              </p14:nvContentPartPr>
              <p14:xfrm>
                <a:off x="2135318" y="4668691"/>
                <a:ext cx="123120" cy="468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633067C-F5B1-E144-8640-3A6272D9B5D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099678" y="4632691"/>
                  <a:ext cx="194760" cy="118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6" name="Ink 35">
                <a:extLst>
                  <a:ext uri="{FF2B5EF4-FFF2-40B4-BE49-F238E27FC236}">
                    <a16:creationId xmlns="" xmlns:a16="http://schemas.microsoft.com/office/drawing/2014/main" id="{D57BF645-91DB-984A-93C8-9C484D0AFC14}"/>
                  </a:ext>
                </a:extLst>
              </p14:cNvPr>
              <p14:cNvContentPartPr/>
              <p14:nvPr/>
            </p14:nvContentPartPr>
            <p14:xfrm>
              <a:off x="5215855" y="4341975"/>
              <a:ext cx="1282320" cy="64944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D57BF645-91DB-984A-93C8-9C484D0AFC1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79855" y="4305975"/>
                <a:ext cx="1353960" cy="72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8" name="Ink 37">
                <a:extLst>
                  <a:ext uri="{FF2B5EF4-FFF2-40B4-BE49-F238E27FC236}">
                    <a16:creationId xmlns="" xmlns:a16="http://schemas.microsoft.com/office/drawing/2014/main" id="{2C659BDF-D535-1244-A09D-8AE1DA8B6477}"/>
                  </a:ext>
                </a:extLst>
              </p14:cNvPr>
              <p14:cNvContentPartPr/>
              <p14:nvPr/>
            </p14:nvContentPartPr>
            <p14:xfrm>
              <a:off x="5365975" y="4350975"/>
              <a:ext cx="1066680" cy="5990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C659BDF-D535-1244-A09D-8AE1DA8B647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29975" y="4314975"/>
                <a:ext cx="1138320" cy="6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9" name="Ink 38">
                <a:extLst>
                  <a:ext uri="{FF2B5EF4-FFF2-40B4-BE49-F238E27FC236}">
                    <a16:creationId xmlns="" xmlns:a16="http://schemas.microsoft.com/office/drawing/2014/main" id="{6DBD621B-E39A-E342-A2B4-85D634EBE7E8}"/>
                  </a:ext>
                </a:extLst>
              </p14:cNvPr>
              <p14:cNvContentPartPr/>
              <p14:nvPr/>
            </p14:nvContentPartPr>
            <p14:xfrm>
              <a:off x="6384775" y="4078275"/>
              <a:ext cx="295920" cy="38700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6DBD621B-E39A-E342-A2B4-85D634EBE7E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349135" y="4042635"/>
                <a:ext cx="367560" cy="45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14="http://schemas.microsoft.com/office/powerpoint/2010/main" xmlns:aink="http://schemas.microsoft.com/office/drawing/2016/ink" Requires="p14 aink">
          <p:contentPart p14:bwMode="auto" r:id="rId1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6D0C8581-A529-3E4E-ABF8-AB6C6AC2B879}"/>
                  </a:ext>
                </a:extLst>
              </p14:cNvPr>
              <p14:cNvContentPartPr/>
              <p14:nvPr/>
            </p14:nvContentPartPr>
            <p14:xfrm>
              <a:off x="5039095" y="4182855"/>
              <a:ext cx="929520" cy="47232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="" xmlns:a16="http://schemas.microsoft.com/office/drawing/2014/main" id="{6D0C8581-A529-3E4E-ABF8-AB6C6AC2B87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021455" y="4075215"/>
                <a:ext cx="965160" cy="68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14="http://schemas.microsoft.com/office/powerpoint/2010/main" xmlns:aink="http://schemas.microsoft.com/office/drawing/2016/ink" Requires="p14 aink">
          <p:contentPart p14:bwMode="auto" r:id="rId2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C3279AC4-1057-6F4A-81B0-342B2FA467A6}"/>
                  </a:ext>
                </a:extLst>
              </p14:cNvPr>
              <p14:cNvContentPartPr/>
              <p14:nvPr/>
            </p14:nvContentPartPr>
            <p14:xfrm>
              <a:off x="4935055" y="3738975"/>
              <a:ext cx="691920" cy="17136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="" xmlns:a16="http://schemas.microsoft.com/office/drawing/2014/main" id="{C3279AC4-1057-6F4A-81B0-342B2FA467A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917415" y="3630975"/>
                <a:ext cx="727560" cy="38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272DC9C3-E1BE-1E4A-914F-A0C5F476D3B8}"/>
              </a:ext>
            </a:extLst>
          </p:cNvPr>
          <p:cNvGrpSpPr/>
          <p:nvPr/>
        </p:nvGrpSpPr>
        <p:grpSpPr>
          <a:xfrm>
            <a:off x="4719055" y="3859935"/>
            <a:ext cx="1833120" cy="1361520"/>
            <a:chOff x="1540958" y="4195291"/>
            <a:chExt cx="1833120" cy="136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="" xmlns:a16="http://schemas.microsoft.com/office/drawing/2014/main" id="{FC039752-1ACA-7045-B6FE-2FE95DF740A6}"/>
                    </a:ext>
                  </a:extLst>
                </p14:cNvPr>
                <p14:cNvContentPartPr/>
                <p14:nvPr/>
              </p14:nvContentPartPr>
              <p14:xfrm>
                <a:off x="1725278" y="4255771"/>
                <a:ext cx="970200" cy="662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C039752-1ACA-7045-B6FE-2FE95DF740A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707278" y="4237771"/>
                  <a:ext cx="1005840" cy="69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="" xmlns:a16="http://schemas.microsoft.com/office/drawing/2014/main" id="{7FEDB211-D1CF-844D-8DD5-CDF60E6016AC}"/>
                    </a:ext>
                  </a:extLst>
                </p14:cNvPr>
                <p14:cNvContentPartPr/>
                <p14:nvPr/>
              </p14:nvContentPartPr>
              <p14:xfrm>
                <a:off x="1540958" y="4219051"/>
                <a:ext cx="348120" cy="3142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FEDB211-D1CF-844D-8DD5-CDF60E6016A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522958" y="4201051"/>
                  <a:ext cx="38376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="" xmlns:a16="http://schemas.microsoft.com/office/drawing/2014/main" id="{05749219-2BAD-604A-8C3E-7D7BCD42B296}"/>
                    </a:ext>
                  </a:extLst>
                </p14:cNvPr>
                <p14:cNvContentPartPr/>
                <p14:nvPr/>
              </p14:nvContentPartPr>
              <p14:xfrm>
                <a:off x="2388758" y="4195291"/>
                <a:ext cx="367200" cy="3416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5749219-2BAD-604A-8C3E-7D7BCD42B29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370758" y="4177651"/>
                  <a:ext cx="40284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1" name="Ink 30">
                  <a:extLst>
                    <a:ext uri="{FF2B5EF4-FFF2-40B4-BE49-F238E27FC236}">
                      <a16:creationId xmlns="" xmlns:a16="http://schemas.microsoft.com/office/drawing/2014/main" id="{31390868-D2A8-5E42-BDDD-064AAF20F48E}"/>
                    </a:ext>
                  </a:extLst>
                </p14:cNvPr>
                <p14:cNvContentPartPr/>
                <p14:nvPr/>
              </p14:nvContentPartPr>
              <p14:xfrm>
                <a:off x="2699078" y="4618651"/>
                <a:ext cx="564840" cy="566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390868-D2A8-5E42-BDDD-064AAF20F48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663078" y="4582651"/>
                  <a:ext cx="636480" cy="63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2" name="Ink 31">
                  <a:extLst>
                    <a:ext uri="{FF2B5EF4-FFF2-40B4-BE49-F238E27FC236}">
                      <a16:creationId xmlns="" xmlns:a16="http://schemas.microsoft.com/office/drawing/2014/main" id="{BBEAB1D6-1B1D-3941-8889-D264B3AF672E}"/>
                    </a:ext>
                  </a:extLst>
                </p14:cNvPr>
                <p14:cNvContentPartPr/>
                <p14:nvPr/>
              </p14:nvContentPartPr>
              <p14:xfrm>
                <a:off x="2229998" y="4919611"/>
                <a:ext cx="671760" cy="280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BEAB1D6-1B1D-3941-8889-D264B3AF672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194358" y="4883611"/>
                  <a:ext cx="74340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4" name="Ink 33">
                  <a:extLst>
                    <a:ext uri="{FF2B5EF4-FFF2-40B4-BE49-F238E27FC236}">
                      <a16:creationId xmlns="" xmlns:a16="http://schemas.microsoft.com/office/drawing/2014/main" id="{DBA82982-2EA6-F547-BA7D-DAB9AC25746A}"/>
                    </a:ext>
                  </a:extLst>
                </p14:cNvPr>
                <p14:cNvContentPartPr/>
                <p14:nvPr/>
              </p14:nvContentPartPr>
              <p14:xfrm>
                <a:off x="2128118" y="4952731"/>
                <a:ext cx="787320" cy="344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BA82982-2EA6-F547-BA7D-DAB9AC25746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092118" y="4916731"/>
                  <a:ext cx="858960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4" name="Ink 43">
                  <a:extLst>
                    <a:ext uri="{FF2B5EF4-FFF2-40B4-BE49-F238E27FC236}">
                      <a16:creationId xmlns="" xmlns:a16="http://schemas.microsoft.com/office/drawing/2014/main" id="{C40B3608-813A-C641-A389-C6EA3B650237}"/>
                    </a:ext>
                  </a:extLst>
                </p14:cNvPr>
                <p14:cNvContentPartPr/>
                <p14:nvPr/>
              </p14:nvContentPartPr>
              <p14:xfrm>
                <a:off x="2241878" y="5343331"/>
                <a:ext cx="140400" cy="2095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40B3608-813A-C641-A389-C6EA3B65023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205878" y="5307691"/>
                  <a:ext cx="2120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5" name="Ink 44">
                  <a:extLst>
                    <a:ext uri="{FF2B5EF4-FFF2-40B4-BE49-F238E27FC236}">
                      <a16:creationId xmlns="" xmlns:a16="http://schemas.microsoft.com/office/drawing/2014/main" id="{9926E789-1BD9-AE4D-8E1E-D485B52507EA}"/>
                    </a:ext>
                  </a:extLst>
                </p14:cNvPr>
                <p14:cNvContentPartPr/>
                <p14:nvPr/>
              </p14:nvContentPartPr>
              <p14:xfrm>
                <a:off x="2600438" y="5361691"/>
                <a:ext cx="88560" cy="1951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926E789-1BD9-AE4D-8E1E-D485B52507E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564798" y="5326051"/>
                  <a:ext cx="1602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7" name="Ink 46">
                  <a:extLst>
                    <a:ext uri="{FF2B5EF4-FFF2-40B4-BE49-F238E27FC236}">
                      <a16:creationId xmlns="" xmlns:a16="http://schemas.microsoft.com/office/drawing/2014/main" id="{2A0FED68-6FCC-424F-ADA6-104BC2BBEFBF}"/>
                    </a:ext>
                  </a:extLst>
                </p14:cNvPr>
                <p14:cNvContentPartPr/>
                <p14:nvPr/>
              </p14:nvContentPartPr>
              <p14:xfrm>
                <a:off x="2982758" y="5306971"/>
                <a:ext cx="186120" cy="2354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A0FED68-6FCC-424F-ADA6-104BC2BBEFB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946758" y="5270971"/>
                  <a:ext cx="25776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8" name="Ink 47">
                  <a:extLst>
                    <a:ext uri="{FF2B5EF4-FFF2-40B4-BE49-F238E27FC236}">
                      <a16:creationId xmlns="" xmlns:a16="http://schemas.microsoft.com/office/drawing/2014/main" id="{0DAF0F77-5B3A-E346-8B34-46451BAC217A}"/>
                    </a:ext>
                  </a:extLst>
                </p14:cNvPr>
                <p14:cNvContentPartPr/>
                <p14:nvPr/>
              </p14:nvContentPartPr>
              <p14:xfrm>
                <a:off x="3208838" y="5199331"/>
                <a:ext cx="165240" cy="2527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DAF0F77-5B3A-E346-8B34-46451BAC217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172838" y="5163691"/>
                  <a:ext cx="236880" cy="32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52" name="Ink 51">
                <a:extLst>
                  <a:ext uri="{FF2B5EF4-FFF2-40B4-BE49-F238E27FC236}">
                    <a16:creationId xmlns="" xmlns:a16="http://schemas.microsoft.com/office/drawing/2014/main" id="{81683003-ADAD-1346-B64C-7E93DAF112BA}"/>
                  </a:ext>
                </a:extLst>
              </p14:cNvPr>
              <p14:cNvContentPartPr/>
              <p14:nvPr/>
            </p14:nvContentPartPr>
            <p14:xfrm>
              <a:off x="4982935" y="3781815"/>
              <a:ext cx="594720" cy="12924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81683003-ADAD-1346-B64C-7E93DAF112BA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964935" y="3764175"/>
                <a:ext cx="63036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53" name="Ink 52">
                <a:extLst>
                  <a:ext uri="{FF2B5EF4-FFF2-40B4-BE49-F238E27FC236}">
                    <a16:creationId xmlns="" xmlns:a16="http://schemas.microsoft.com/office/drawing/2014/main" id="{95804507-EC2F-7346-8C8A-097A5346BF53}"/>
                  </a:ext>
                </a:extLst>
              </p14:cNvPr>
              <p14:cNvContentPartPr/>
              <p14:nvPr/>
            </p14:nvContentPartPr>
            <p14:xfrm>
              <a:off x="5035135" y="4190055"/>
              <a:ext cx="938160" cy="4928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95804507-EC2F-7346-8C8A-097A5346BF5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017135" y="4172055"/>
                <a:ext cx="973800" cy="528480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D7C452CD-11A3-A94B-BA6B-F51FF93C8825}"/>
              </a:ext>
            </a:extLst>
          </p:cNvPr>
          <p:cNvSpPr txBox="1"/>
          <p:nvPr/>
        </p:nvSpPr>
        <p:spPr>
          <a:xfrm>
            <a:off x="885040" y="2092808"/>
            <a:ext cx="10416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n-ea"/>
              </a:rPr>
              <a:t>Example: </a:t>
            </a:r>
            <a:r>
              <a:rPr lang="ko-KR" altLang="en-US" sz="3200" u="sng" dirty="0">
                <a:latin typeface="+mn-ea"/>
              </a:rPr>
              <a:t>도서관 </a:t>
            </a:r>
            <a:r>
              <a:rPr lang="ko-KR" altLang="en-US" sz="3200" dirty="0">
                <a:latin typeface="+mn-ea"/>
              </a:rPr>
              <a:t>안에서는 강아지를 </a:t>
            </a:r>
            <a:r>
              <a:rPr lang="ko-KR" altLang="en-US" sz="3200" u="sng" dirty="0" smtClean="0">
                <a:solidFill>
                  <a:srgbClr val="1F55B2"/>
                </a:solidFill>
                <a:latin typeface="+mn-ea"/>
              </a:rPr>
              <a:t>데려오면 </a:t>
            </a:r>
            <a:r>
              <a:rPr lang="ko-KR" altLang="en-US" sz="3200" u="sng" dirty="0">
                <a:solidFill>
                  <a:srgbClr val="1F55B2"/>
                </a:solidFill>
                <a:latin typeface="+mn-ea"/>
              </a:rPr>
              <a:t>안 돼요</a:t>
            </a:r>
            <a:endParaRPr lang="en-US" sz="3200" u="sng" dirty="0">
              <a:solidFill>
                <a:srgbClr val="1F55B2"/>
              </a:solidFill>
              <a:latin typeface="+mn-ea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60" name="Ink 59">
                <a:extLst>
                  <a:ext uri="{FF2B5EF4-FFF2-40B4-BE49-F238E27FC236}">
                    <a16:creationId xmlns="" xmlns:a16="http://schemas.microsoft.com/office/drawing/2014/main" id="{FB4B30B7-A745-804A-80CD-44997E1D3E34}"/>
                  </a:ext>
                </a:extLst>
              </p14:cNvPr>
              <p14:cNvContentPartPr/>
              <p14:nvPr/>
            </p14:nvContentPartPr>
            <p14:xfrm>
              <a:off x="4403335" y="3284115"/>
              <a:ext cx="2447280" cy="20498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FB4B30B7-A745-804A-80CD-44997E1D3E34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4349335" y="3176475"/>
                <a:ext cx="2554920" cy="226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2" name="Ink 61">
                <a:extLst>
                  <a:ext uri="{FF2B5EF4-FFF2-40B4-BE49-F238E27FC236}">
                    <a16:creationId xmlns="" xmlns:a16="http://schemas.microsoft.com/office/drawing/2014/main" id="{B3CF080A-9467-4249-8EF8-730378D469E9}"/>
                  </a:ext>
                </a:extLst>
              </p14:cNvPr>
              <p14:cNvContentPartPr/>
              <p14:nvPr/>
            </p14:nvContentPartPr>
            <p14:xfrm>
              <a:off x="4443295" y="3297255"/>
              <a:ext cx="2655000" cy="202356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B3CF080A-9467-4249-8EF8-730378D469E9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389655" y="3189255"/>
                <a:ext cx="2762640" cy="2239200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F8DB2D59-5EBE-8347-A77E-1583DBB6FFE2}"/>
              </a:ext>
            </a:extLst>
          </p:cNvPr>
          <p:cNvSpPr/>
          <p:nvPr/>
        </p:nvSpPr>
        <p:spPr>
          <a:xfrm>
            <a:off x="-1" y="1"/>
            <a:ext cx="12191998" cy="172789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latin typeface="+mn-ea"/>
              </a:rPr>
              <a:t>주의 안내문을 다 만들었으면 한 명씩 돌아가면서 설명해보세요</a:t>
            </a:r>
            <a:endParaRPr lang="en-US" sz="3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7080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latin typeface="+mn-ea"/>
              </a:rPr>
              <a:t>-(</a:t>
            </a:r>
            <a:r>
              <a:rPr lang="ko-KR" altLang="en-US" sz="6600" b="1" spc="600" dirty="0" smtClean="0">
                <a:latin typeface="+mn-ea"/>
              </a:rPr>
              <a:t>으</a:t>
            </a:r>
            <a:r>
              <a:rPr lang="en-US" altLang="ko-KR" sz="6600" b="1" spc="600" dirty="0" smtClean="0">
                <a:latin typeface="+mn-ea"/>
              </a:rPr>
              <a:t>)</a:t>
            </a:r>
            <a:r>
              <a:rPr lang="ko-KR" altLang="en-US" sz="6600" b="1" spc="600" dirty="0" smtClean="0">
                <a:latin typeface="+mn-ea"/>
              </a:rPr>
              <a:t>면 </a:t>
            </a:r>
            <a:r>
              <a:rPr lang="ko-KR" altLang="en-US" sz="6600" b="1" spc="600" dirty="0">
                <a:latin typeface="+mn-ea"/>
              </a:rPr>
              <a:t>안 돼요 </a:t>
            </a:r>
            <a:r>
              <a:rPr lang="en-US" altLang="ko-KR" sz="2800" b="1" dirty="0" smtClean="0">
                <a:latin typeface="+mn-ea"/>
              </a:rPr>
              <a:t>P. </a:t>
            </a:r>
            <a:r>
              <a:rPr lang="en-US" altLang="ko-KR" sz="2800" b="1" dirty="0">
                <a:latin typeface="+mn-ea"/>
              </a:rPr>
              <a:t>46</a:t>
            </a:r>
            <a:endParaRPr lang="en-US" sz="3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524243" y="1427862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지수야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빨리 가자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학교에 </a:t>
            </a:r>
            <a:r>
              <a:rPr lang="ko-KR" altLang="en-US" sz="3200" b="1" u="sng" dirty="0">
                <a:solidFill>
                  <a:srgbClr val="1F55B2"/>
                </a:solidFill>
                <a:latin typeface="+mn-ea"/>
              </a:rPr>
              <a:t>늦으면 안 돼</a:t>
            </a:r>
            <a:r>
              <a:rPr lang="en-US" altLang="ko-KR" sz="3200" b="1" u="sng" dirty="0">
                <a:solidFill>
                  <a:srgbClr val="1F55B2"/>
                </a:solidFill>
                <a:latin typeface="+mn-ea"/>
              </a:rPr>
              <a:t>.</a:t>
            </a:r>
          </a:p>
          <a:p>
            <a:r>
              <a:rPr lang="ko-KR" altLang="en-US" sz="3200" b="1" u="sng" dirty="0">
                <a:solidFill>
                  <a:srgbClr val="1F55B2"/>
                </a:solidFill>
                <a:latin typeface="+mn-ea"/>
              </a:rPr>
              <a:t> </a:t>
            </a:r>
            <a:endParaRPr lang="en-US" sz="4000" b="1" u="sng" dirty="0">
              <a:solidFill>
                <a:srgbClr val="1F55B2"/>
              </a:solidFill>
              <a:latin typeface="+mn-ea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알았어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4A82DC9-6500-1849-A906-4B29AE3FDFFA}"/>
              </a:ext>
            </a:extLst>
          </p:cNvPr>
          <p:cNvSpPr/>
          <p:nvPr/>
        </p:nvSpPr>
        <p:spPr>
          <a:xfrm>
            <a:off x="3524243" y="4066726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여러분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교실에 휴지를 </a:t>
            </a:r>
            <a:r>
              <a:rPr lang="ko-KR" altLang="en-US" sz="3200" b="1" u="sng" dirty="0">
                <a:solidFill>
                  <a:srgbClr val="1F55B2"/>
                </a:solidFill>
                <a:latin typeface="+mn-ea"/>
              </a:rPr>
              <a:t>버리면 안 돼요</a:t>
            </a:r>
            <a:r>
              <a:rPr lang="en-US" altLang="ko-KR" sz="3200" b="1" u="sng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3200" b="1" u="sng" dirty="0">
                <a:solidFill>
                  <a:srgbClr val="1F55B2"/>
                </a:solidFill>
                <a:latin typeface="+mn-ea"/>
              </a:rPr>
              <a:t> 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75517F-01AF-B043-875C-3225E3132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66" y="1390386"/>
            <a:ext cx="3387320" cy="2161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B0CFFC3-CACC-EA4C-A7FD-EA244A0B1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67" y="4097825"/>
            <a:ext cx="3387320" cy="216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77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8000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복도에서 큰 소리로 </a:t>
            </a:r>
            <a:r>
              <a:rPr lang="ko-KR" altLang="en-US" sz="4000" b="1" u="sng" dirty="0">
                <a:solidFill>
                  <a:schemeClr val="bg1"/>
                </a:solidFill>
                <a:latin typeface="+mn-ea"/>
              </a:rPr>
              <a:t>말하면 안 돼요</a:t>
            </a:r>
            <a:endParaRPr lang="en-US" sz="4000" b="1" u="sng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74C04BE-B573-5A48-AE4E-9265D26EE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7" y="800100"/>
            <a:ext cx="12192000" cy="54596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174DE0F-A319-0C44-A8E0-A5A594E80328}"/>
              </a:ext>
            </a:extLst>
          </p:cNvPr>
          <p:cNvSpPr txBox="1"/>
          <p:nvPr/>
        </p:nvSpPr>
        <p:spPr>
          <a:xfrm>
            <a:off x="5686425" y="1285118"/>
            <a:ext cx="60456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1F55B2"/>
                </a:solidFill>
              </a:rPr>
              <a:t>낙서하면 안 돼요</a:t>
            </a:r>
            <a:endParaRPr lang="en-US" sz="25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273CBF4-76D4-5642-9954-B295EDB697EB}"/>
              </a:ext>
            </a:extLst>
          </p:cNvPr>
          <p:cNvSpPr txBox="1"/>
          <p:nvPr/>
        </p:nvSpPr>
        <p:spPr>
          <a:xfrm>
            <a:off x="6398476" y="3134219"/>
            <a:ext cx="499636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1F55B2"/>
                </a:solidFill>
              </a:rPr>
              <a:t>뛰면 안 돼요</a:t>
            </a:r>
            <a:endParaRPr lang="en-US" sz="25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68D95BF-BF27-7D4B-877A-B32FBA3B92D3}"/>
              </a:ext>
            </a:extLst>
          </p:cNvPr>
          <p:cNvSpPr txBox="1"/>
          <p:nvPr/>
        </p:nvSpPr>
        <p:spPr>
          <a:xfrm>
            <a:off x="4908761" y="4975912"/>
            <a:ext cx="68199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1F55B2"/>
                </a:solidFill>
              </a:rPr>
              <a:t>계단에서 친구를 밀면 안 돼요</a:t>
            </a:r>
            <a:endParaRPr lang="en-US" sz="25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55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spc="600" dirty="0" smtClean="0">
                <a:latin typeface="+mn-ea"/>
              </a:rPr>
              <a:t>때문에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239105" y="1427862"/>
            <a:ext cx="8778061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어제 왜 학교에 안 왔어요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endParaRPr lang="en-US" altLang="ko-KR" sz="4000" b="1" dirty="0">
              <a:solidFill>
                <a:schemeClr val="tx1"/>
              </a:solidFill>
              <a:latin typeface="+mn-ea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감기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때문에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못 왔어요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4A82DC9-6500-1849-A906-4B29AE3FDFFA}"/>
              </a:ext>
            </a:extLst>
          </p:cNvPr>
          <p:cNvSpPr/>
          <p:nvPr/>
        </p:nvSpPr>
        <p:spPr>
          <a:xfrm>
            <a:off x="3239105" y="4066726"/>
            <a:ext cx="8778062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숙제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때문에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텔레비전을 못 봤어요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E31635A-3781-D846-992D-E61A2690A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079" y="1430407"/>
            <a:ext cx="2945026" cy="20870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65EA885-E406-0144-AB2F-2E134D5C1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271" y="4061505"/>
            <a:ext cx="3118833" cy="213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9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3054755" y="-15756"/>
            <a:ext cx="8548684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+mn-ea"/>
              </a:rPr>
              <a:t>장난감 </a:t>
            </a:r>
            <a:r>
              <a:rPr lang="ko-KR" altLang="en-US" sz="4000" i="1" u="sng" dirty="0">
                <a:latin typeface="+mn-ea"/>
              </a:rPr>
              <a:t>때문에</a:t>
            </a:r>
            <a:r>
              <a:rPr lang="ko-KR" altLang="en-US" sz="4000" dirty="0">
                <a:latin typeface="+mn-ea"/>
              </a:rPr>
              <a:t> 동생하고 싸웠어요</a:t>
            </a:r>
            <a:endParaRPr lang="en-US" sz="40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DC92CBC-06EE-F84D-808B-C53120650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536" y="0"/>
            <a:ext cx="2183219" cy="12121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9C436C7-C286-C944-A8F7-FB8C57D42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12189"/>
            <a:ext cx="12192000" cy="50475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D7DE43B-8BBD-014F-9DCC-9CB65AB9DCF3}"/>
              </a:ext>
            </a:extLst>
          </p:cNvPr>
          <p:cNvSpPr txBox="1"/>
          <p:nvPr/>
        </p:nvSpPr>
        <p:spPr>
          <a:xfrm>
            <a:off x="4671886" y="1670078"/>
            <a:ext cx="5043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지수 때문에 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590A6A4-6F64-6243-B7BE-5D8342C88473}"/>
              </a:ext>
            </a:extLst>
          </p:cNvPr>
          <p:cNvSpPr txBox="1"/>
          <p:nvPr/>
        </p:nvSpPr>
        <p:spPr>
          <a:xfrm>
            <a:off x="4807353" y="5081448"/>
            <a:ext cx="5043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눈 때문에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D5F32DD-1C27-234C-88FC-5BBA3AA5575A}"/>
              </a:ext>
            </a:extLst>
          </p:cNvPr>
          <p:cNvSpPr txBox="1"/>
          <p:nvPr/>
        </p:nvSpPr>
        <p:spPr>
          <a:xfrm>
            <a:off x="4671886" y="3353868"/>
            <a:ext cx="437144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햇빛 때문에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1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-13612"/>
            <a:ext cx="12191998" cy="1599547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“</a:t>
            </a:r>
            <a:r>
              <a:rPr lang="ko-KR" altLang="en-US" sz="4800" b="1" dirty="0">
                <a:latin typeface="+mn-ea"/>
              </a:rPr>
              <a:t>질서</a:t>
            </a:r>
            <a:r>
              <a:rPr lang="en-US" altLang="ko-KR" sz="4800" b="1" dirty="0">
                <a:latin typeface="+mn-ea"/>
              </a:rPr>
              <a:t>”</a:t>
            </a:r>
            <a:r>
              <a:rPr lang="ko-KR" altLang="en-US" sz="4800" b="1" dirty="0">
                <a:latin typeface="+mn-ea"/>
              </a:rPr>
              <a:t>가 뭐예요</a:t>
            </a:r>
            <a:r>
              <a:rPr lang="en-US" altLang="ko-KR" sz="4800" b="1" dirty="0">
                <a:latin typeface="+mn-ea"/>
              </a:rPr>
              <a:t>?</a:t>
            </a:r>
            <a:r>
              <a:rPr lang="ko-KR" altLang="en-US" sz="4800" b="1" dirty="0">
                <a:latin typeface="+mn-ea"/>
              </a:rPr>
              <a:t> 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en-US" altLang="ko-KR" sz="4800" b="1" dirty="0">
                <a:latin typeface="+mn-ea"/>
              </a:rPr>
              <a:t>“</a:t>
            </a:r>
            <a:r>
              <a:rPr lang="ko-KR" altLang="en-US" sz="4800" b="1" dirty="0">
                <a:latin typeface="+mn-ea"/>
              </a:rPr>
              <a:t>규칙</a:t>
            </a:r>
            <a:r>
              <a:rPr lang="en-US" altLang="ko-KR" sz="4800" b="1" dirty="0">
                <a:latin typeface="+mn-ea"/>
              </a:rPr>
              <a:t>”</a:t>
            </a:r>
            <a:r>
              <a:rPr lang="ko-KR" altLang="en-US" sz="4800" b="1" dirty="0">
                <a:latin typeface="+mn-ea"/>
              </a:rPr>
              <a:t>이 뭐예요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3C28447-5742-E24C-A274-0F18FE2F6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258" y="1599547"/>
            <a:ext cx="6144322" cy="4034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Explosion 1 3">
            <a:extLst>
              <a:ext uri="{FF2B5EF4-FFF2-40B4-BE49-F238E27FC236}">
                <a16:creationId xmlns="" xmlns:a16="http://schemas.microsoft.com/office/drawing/2014/main" id="{914F3801-58A9-324A-8246-35838E07C52E}"/>
              </a:ext>
            </a:extLst>
          </p:cNvPr>
          <p:cNvSpPr/>
          <p:nvPr/>
        </p:nvSpPr>
        <p:spPr>
          <a:xfrm>
            <a:off x="443381" y="909028"/>
            <a:ext cx="2655848" cy="2227278"/>
          </a:xfrm>
          <a:prstGeom prst="irregularSeal1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xplosion 1 8">
            <a:extLst>
              <a:ext uri="{FF2B5EF4-FFF2-40B4-BE49-F238E27FC236}">
                <a16:creationId xmlns="" xmlns:a16="http://schemas.microsoft.com/office/drawing/2014/main" id="{B3145CB6-C5F4-B14E-A610-E142D5F81DD6}"/>
              </a:ext>
            </a:extLst>
          </p:cNvPr>
          <p:cNvSpPr/>
          <p:nvPr/>
        </p:nvSpPr>
        <p:spPr>
          <a:xfrm>
            <a:off x="429808" y="3707760"/>
            <a:ext cx="2655848" cy="2227278"/>
          </a:xfrm>
          <a:prstGeom prst="irregularSeal1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 1 9">
            <a:extLst>
              <a:ext uri="{FF2B5EF4-FFF2-40B4-BE49-F238E27FC236}">
                <a16:creationId xmlns="" xmlns:a16="http://schemas.microsoft.com/office/drawing/2014/main" id="{8E1C7C34-A5A1-624F-8F4B-FA4C169B10F8}"/>
              </a:ext>
            </a:extLst>
          </p:cNvPr>
          <p:cNvSpPr/>
          <p:nvPr/>
        </p:nvSpPr>
        <p:spPr>
          <a:xfrm>
            <a:off x="9346580" y="867778"/>
            <a:ext cx="2655848" cy="2227278"/>
          </a:xfrm>
          <a:prstGeom prst="irregularSeal1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xplosion 1 10">
            <a:extLst>
              <a:ext uri="{FF2B5EF4-FFF2-40B4-BE49-F238E27FC236}">
                <a16:creationId xmlns="" xmlns:a16="http://schemas.microsoft.com/office/drawing/2014/main" id="{ADE547A8-70C5-7D42-B87F-862CD45BFA68}"/>
              </a:ext>
            </a:extLst>
          </p:cNvPr>
          <p:cNvSpPr/>
          <p:nvPr/>
        </p:nvSpPr>
        <p:spPr>
          <a:xfrm>
            <a:off x="9566211" y="3656300"/>
            <a:ext cx="2655848" cy="2227278"/>
          </a:xfrm>
          <a:prstGeom prst="irregularSeal1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 1 11">
            <a:extLst>
              <a:ext uri="{FF2B5EF4-FFF2-40B4-BE49-F238E27FC236}">
                <a16:creationId xmlns="" xmlns:a16="http://schemas.microsoft.com/office/drawing/2014/main" id="{5477ABE9-129C-3B48-9A1A-3F10B951339A}"/>
              </a:ext>
            </a:extLst>
          </p:cNvPr>
          <p:cNvSpPr/>
          <p:nvPr/>
        </p:nvSpPr>
        <p:spPr>
          <a:xfrm>
            <a:off x="415503" y="3721695"/>
            <a:ext cx="2655848" cy="2227278"/>
          </a:xfrm>
          <a:prstGeom prst="irregularSeal1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3FC0549-0B99-B144-A924-CA595E8988B3}"/>
              </a:ext>
            </a:extLst>
          </p:cNvPr>
          <p:cNvSpPr txBox="1"/>
          <p:nvPr/>
        </p:nvSpPr>
        <p:spPr>
          <a:xfrm>
            <a:off x="990689" y="1725410"/>
            <a:ext cx="2127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  <a:latin typeface="+mn-ea"/>
              </a:rPr>
              <a:t>학교에서</a:t>
            </a:r>
            <a:r>
              <a:rPr lang="en-US" altLang="ko-KR" sz="2400" b="1" dirty="0">
                <a:solidFill>
                  <a:srgbClr val="1F55B2"/>
                </a:solidFill>
                <a:latin typeface="+mn-ea"/>
              </a:rPr>
              <a:t>..?</a:t>
            </a:r>
            <a:endParaRPr lang="en-US" sz="24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4CA3EFA-4F9E-F741-A8EA-BEE7C3B6DDCB}"/>
              </a:ext>
            </a:extLst>
          </p:cNvPr>
          <p:cNvSpPr txBox="1"/>
          <p:nvPr/>
        </p:nvSpPr>
        <p:spPr>
          <a:xfrm>
            <a:off x="1074353" y="4590566"/>
            <a:ext cx="2127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  <a:latin typeface="+mn-ea"/>
              </a:rPr>
              <a:t>집에서</a:t>
            </a:r>
            <a:r>
              <a:rPr lang="en-US" altLang="ko-KR" sz="2400" b="1" dirty="0">
                <a:solidFill>
                  <a:srgbClr val="1F55B2"/>
                </a:solidFill>
                <a:latin typeface="+mn-ea"/>
              </a:rPr>
              <a:t>..?</a:t>
            </a:r>
            <a:endParaRPr lang="en-US" sz="24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74531EE-946E-4844-B191-73C02FD49F2C}"/>
              </a:ext>
            </a:extLst>
          </p:cNvPr>
          <p:cNvSpPr txBox="1"/>
          <p:nvPr/>
        </p:nvSpPr>
        <p:spPr>
          <a:xfrm>
            <a:off x="9542774" y="1750584"/>
            <a:ext cx="2649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1F55B2"/>
                </a:solidFill>
                <a:latin typeface="+mn-ea"/>
              </a:rPr>
              <a:t>버스 정류장에서</a:t>
            </a:r>
            <a:r>
              <a:rPr lang="en-US" altLang="ko-KR" sz="2400" b="1" dirty="0">
                <a:solidFill>
                  <a:srgbClr val="1F55B2"/>
                </a:solidFill>
                <a:latin typeface="+mn-ea"/>
              </a:rPr>
              <a:t>..?</a:t>
            </a:r>
            <a:endParaRPr lang="en-US" sz="24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1B64C6B-F349-7F40-9E8C-5B495999F754}"/>
              </a:ext>
            </a:extLst>
          </p:cNvPr>
          <p:cNvSpPr txBox="1"/>
          <p:nvPr/>
        </p:nvSpPr>
        <p:spPr>
          <a:xfrm>
            <a:off x="9734782" y="4539106"/>
            <a:ext cx="2401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  <a:latin typeface="+mn-ea"/>
              </a:rPr>
              <a:t>공공장소에서</a:t>
            </a:r>
            <a:r>
              <a:rPr lang="en-US" altLang="ko-KR" sz="2400" b="1" dirty="0">
                <a:solidFill>
                  <a:srgbClr val="1F55B2"/>
                </a:solidFill>
                <a:latin typeface="+mn-ea"/>
              </a:rPr>
              <a:t>..?</a:t>
            </a:r>
            <a:endParaRPr lang="en-US" sz="24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290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831695" y="0"/>
            <a:ext cx="847248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학교에 지각하면 </a:t>
            </a:r>
            <a:r>
              <a:rPr lang="ko-KR" altLang="en-US" sz="4800" b="1" i="1" u="sng" dirty="0" smtClean="0">
                <a:latin typeface="+mn-ea"/>
              </a:rPr>
              <a:t>안 돼요</a:t>
            </a:r>
            <a:endParaRPr lang="en-US" sz="4800" b="1" i="1" u="sng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83DC1C-B72D-6F4E-A4C4-D36B0E22F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572" y="-15756"/>
            <a:ext cx="1711123" cy="12279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A27D316-61D0-E44F-97ED-155427625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68" y="1658382"/>
            <a:ext cx="5750331" cy="4113768"/>
          </a:xfrm>
          <a:prstGeom prst="rect">
            <a:avLst/>
          </a:prstGeom>
        </p:spPr>
      </p:pic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18B40E26-FC74-7848-9DBC-84EBD85876D7}"/>
              </a:ext>
            </a:extLst>
          </p:cNvPr>
          <p:cNvSpPr/>
          <p:nvPr/>
        </p:nvSpPr>
        <p:spPr>
          <a:xfrm>
            <a:off x="7561463" y="2087007"/>
            <a:ext cx="4630537" cy="2799318"/>
          </a:xfrm>
          <a:prstGeom prst="cloudCallout">
            <a:avLst>
              <a:gd name="adj1" fmla="val -79690"/>
              <a:gd name="adj2" fmla="val 21148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0360E5-BC2E-E542-B271-6E6C267FDCB8}"/>
              </a:ext>
            </a:extLst>
          </p:cNvPr>
          <p:cNvSpPr txBox="1"/>
          <p:nvPr/>
        </p:nvSpPr>
        <p:spPr>
          <a:xfrm>
            <a:off x="8105772" y="2824946"/>
            <a:ext cx="4086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1F55B2"/>
                </a:solidFill>
              </a:rPr>
              <a:t>공원에서 꽃을 꺾으면 안 돼요</a:t>
            </a:r>
            <a:endParaRPr lang="en-US" sz="4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56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831695" y="0"/>
            <a:ext cx="847248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학교에 지각하면 </a:t>
            </a:r>
            <a:r>
              <a:rPr lang="ko-KR" altLang="en-US" sz="4800" b="1" i="1" u="sng" dirty="0">
                <a:latin typeface="+mn-ea"/>
              </a:rPr>
              <a:t>안 돼요</a:t>
            </a:r>
            <a:endParaRPr lang="en-US" sz="4800" b="1" i="1" u="sng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83DC1C-B72D-6F4E-A4C4-D36B0E22F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572" y="-15756"/>
            <a:ext cx="1711123" cy="1227946"/>
          </a:xfrm>
          <a:prstGeom prst="rect">
            <a:avLst/>
          </a:prstGeom>
        </p:spPr>
      </p:pic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18B40E26-FC74-7848-9DBC-84EBD85876D7}"/>
              </a:ext>
            </a:extLst>
          </p:cNvPr>
          <p:cNvSpPr/>
          <p:nvPr/>
        </p:nvSpPr>
        <p:spPr>
          <a:xfrm>
            <a:off x="7561463" y="2087007"/>
            <a:ext cx="4630537" cy="2799318"/>
          </a:xfrm>
          <a:prstGeom prst="cloudCallout">
            <a:avLst>
              <a:gd name="adj1" fmla="val -79690"/>
              <a:gd name="adj2" fmla="val 21148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0360E5-BC2E-E542-B271-6E6C267FDCB8}"/>
              </a:ext>
            </a:extLst>
          </p:cNvPr>
          <p:cNvSpPr txBox="1"/>
          <p:nvPr/>
        </p:nvSpPr>
        <p:spPr>
          <a:xfrm>
            <a:off x="8105772" y="2824946"/>
            <a:ext cx="4086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1F55B2"/>
                </a:solidFill>
              </a:rPr>
              <a:t>쓰레기를 던지면 안 돼요</a:t>
            </a:r>
            <a:endParaRPr lang="en-US" sz="4000" b="1" dirty="0">
              <a:solidFill>
                <a:srgbClr val="1F55B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972BF60-88A0-1A48-9905-0A71C4DE5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649453"/>
            <a:ext cx="5810250" cy="415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831695" y="0"/>
            <a:ext cx="847248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학교에 지각하면 </a:t>
            </a:r>
            <a:r>
              <a:rPr lang="ko-KR" altLang="en-US" sz="4800" b="1" i="1" u="sng" dirty="0">
                <a:latin typeface="+mn-ea"/>
              </a:rPr>
              <a:t>안 돼요</a:t>
            </a:r>
            <a:endParaRPr lang="en-US" sz="4800" b="1" i="1" u="sng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83DC1C-B72D-6F4E-A4C4-D36B0E22F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572" y="-15756"/>
            <a:ext cx="1711123" cy="1227946"/>
          </a:xfrm>
          <a:prstGeom prst="rect">
            <a:avLst/>
          </a:prstGeom>
        </p:spPr>
      </p:pic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18B40E26-FC74-7848-9DBC-84EBD85876D7}"/>
              </a:ext>
            </a:extLst>
          </p:cNvPr>
          <p:cNvSpPr/>
          <p:nvPr/>
        </p:nvSpPr>
        <p:spPr>
          <a:xfrm>
            <a:off x="7561463" y="2087007"/>
            <a:ext cx="4630537" cy="2799318"/>
          </a:xfrm>
          <a:prstGeom prst="cloudCallout">
            <a:avLst>
              <a:gd name="adj1" fmla="val -79690"/>
              <a:gd name="adj2" fmla="val 21148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0360E5-BC2E-E542-B271-6E6C267FDCB8}"/>
              </a:ext>
            </a:extLst>
          </p:cNvPr>
          <p:cNvSpPr txBox="1"/>
          <p:nvPr/>
        </p:nvSpPr>
        <p:spPr>
          <a:xfrm>
            <a:off x="8105773" y="2824946"/>
            <a:ext cx="36595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1F55B2"/>
                </a:solidFill>
              </a:rPr>
              <a:t>시끄럽게 뛰면 안 돼요</a:t>
            </a:r>
            <a:endParaRPr lang="en-US" sz="40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09EE837-5386-5C4F-B8D1-F04F2DEF6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8" y="1667936"/>
            <a:ext cx="5636031" cy="412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3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831695" y="0"/>
            <a:ext cx="847248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학교에 지각하면 </a:t>
            </a:r>
            <a:r>
              <a:rPr lang="ko-KR" altLang="en-US" sz="4800" b="1" i="1" u="sng" dirty="0">
                <a:latin typeface="+mn-ea"/>
              </a:rPr>
              <a:t>안</a:t>
            </a:r>
            <a:r>
              <a:rPr lang="en-US" altLang="ko-KR" sz="4800" b="1" i="1" u="sng" dirty="0">
                <a:latin typeface="+mn-ea"/>
              </a:rPr>
              <a:t> </a:t>
            </a:r>
            <a:r>
              <a:rPr lang="ko-KR" altLang="en-US" sz="4800" b="1" i="1" u="sng" dirty="0">
                <a:latin typeface="+mn-ea"/>
              </a:rPr>
              <a:t>돼요</a:t>
            </a:r>
            <a:endParaRPr lang="en-US" sz="4800" b="1" i="1" u="sng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83DC1C-B72D-6F4E-A4C4-D36B0E22F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572" y="-15756"/>
            <a:ext cx="1711123" cy="1227946"/>
          </a:xfrm>
          <a:prstGeom prst="rect">
            <a:avLst/>
          </a:prstGeom>
        </p:spPr>
      </p:pic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18B40E26-FC74-7848-9DBC-84EBD85876D7}"/>
              </a:ext>
            </a:extLst>
          </p:cNvPr>
          <p:cNvSpPr/>
          <p:nvPr/>
        </p:nvSpPr>
        <p:spPr>
          <a:xfrm>
            <a:off x="7561463" y="2087007"/>
            <a:ext cx="4630537" cy="2799318"/>
          </a:xfrm>
          <a:prstGeom prst="cloudCallout">
            <a:avLst>
              <a:gd name="adj1" fmla="val -79690"/>
              <a:gd name="adj2" fmla="val 21148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0360E5-BC2E-E542-B271-6E6C267FDCB8}"/>
              </a:ext>
            </a:extLst>
          </p:cNvPr>
          <p:cNvSpPr txBox="1"/>
          <p:nvPr/>
        </p:nvSpPr>
        <p:spPr>
          <a:xfrm>
            <a:off x="8105773" y="2824946"/>
            <a:ext cx="3852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1F55B2"/>
                </a:solidFill>
              </a:rPr>
              <a:t>사진을 찍으면 안 돼요</a:t>
            </a:r>
            <a:endParaRPr lang="en-US" sz="4000" b="1" dirty="0">
              <a:solidFill>
                <a:srgbClr val="1F55B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0240B47-481A-6E49-A3B4-73FC245D5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982" y="1841918"/>
            <a:ext cx="4630537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831695" y="0"/>
            <a:ext cx="847248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학교에 지각하면 </a:t>
            </a:r>
            <a:r>
              <a:rPr lang="ko-KR" altLang="en-US" sz="4800" b="1" i="1" u="sng" dirty="0">
                <a:latin typeface="+mn-ea"/>
              </a:rPr>
              <a:t>안돼요</a:t>
            </a:r>
            <a:endParaRPr lang="en-US" sz="4800" b="1" i="1" u="sng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83DC1C-B72D-6F4E-A4C4-D36B0E22F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572" y="-15756"/>
            <a:ext cx="1711123" cy="1227946"/>
          </a:xfrm>
          <a:prstGeom prst="rect">
            <a:avLst/>
          </a:prstGeom>
        </p:spPr>
      </p:pic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18B40E26-FC74-7848-9DBC-84EBD85876D7}"/>
              </a:ext>
            </a:extLst>
          </p:cNvPr>
          <p:cNvSpPr/>
          <p:nvPr/>
        </p:nvSpPr>
        <p:spPr>
          <a:xfrm>
            <a:off x="7561463" y="2087007"/>
            <a:ext cx="4630537" cy="2799318"/>
          </a:xfrm>
          <a:prstGeom prst="cloudCallout">
            <a:avLst>
              <a:gd name="adj1" fmla="val -79690"/>
              <a:gd name="adj2" fmla="val 21148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0360E5-BC2E-E542-B271-6E6C267FDCB8}"/>
              </a:ext>
            </a:extLst>
          </p:cNvPr>
          <p:cNvSpPr txBox="1"/>
          <p:nvPr/>
        </p:nvSpPr>
        <p:spPr>
          <a:xfrm>
            <a:off x="8600227" y="2811865"/>
            <a:ext cx="2453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1F55B2"/>
                </a:solidFill>
              </a:rPr>
              <a:t>수영하면 안 돼요</a:t>
            </a:r>
            <a:endParaRPr lang="en-US" sz="40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D82867D-8A24-0940-B4AB-EBE9711A3D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9" y="1498600"/>
            <a:ext cx="5240744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5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831695" y="0"/>
            <a:ext cx="847248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학교에 지각하면 </a:t>
            </a:r>
            <a:r>
              <a:rPr lang="ko-KR" altLang="en-US" sz="4800" b="1" i="1" u="sng" dirty="0">
                <a:latin typeface="+mn-ea"/>
              </a:rPr>
              <a:t>안</a:t>
            </a:r>
            <a:r>
              <a:rPr lang="en-US" altLang="ko-KR" sz="4800" b="1" i="1" u="sng" dirty="0">
                <a:latin typeface="+mn-ea"/>
              </a:rPr>
              <a:t> </a:t>
            </a:r>
            <a:r>
              <a:rPr lang="ko-KR" altLang="en-US" sz="4800" b="1" i="1" u="sng" dirty="0">
                <a:latin typeface="+mn-ea"/>
              </a:rPr>
              <a:t>돼요</a:t>
            </a:r>
            <a:endParaRPr lang="en-US" sz="4800" b="1" i="1" u="sng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83DC1C-B72D-6F4E-A4C4-D36B0E22F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572" y="-15756"/>
            <a:ext cx="1711123" cy="1227946"/>
          </a:xfrm>
          <a:prstGeom prst="rect">
            <a:avLst/>
          </a:prstGeom>
        </p:spPr>
      </p:pic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18B40E26-FC74-7848-9DBC-84EBD85876D7}"/>
              </a:ext>
            </a:extLst>
          </p:cNvPr>
          <p:cNvSpPr/>
          <p:nvPr/>
        </p:nvSpPr>
        <p:spPr>
          <a:xfrm>
            <a:off x="7561463" y="2087007"/>
            <a:ext cx="4630537" cy="2799318"/>
          </a:xfrm>
          <a:prstGeom prst="cloudCallout">
            <a:avLst>
              <a:gd name="adj1" fmla="val -79690"/>
              <a:gd name="adj2" fmla="val 21148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0360E5-BC2E-E542-B271-6E6C267FDCB8}"/>
              </a:ext>
            </a:extLst>
          </p:cNvPr>
          <p:cNvSpPr txBox="1"/>
          <p:nvPr/>
        </p:nvSpPr>
        <p:spPr>
          <a:xfrm>
            <a:off x="8105773" y="3035977"/>
            <a:ext cx="3852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1F55B2"/>
                </a:solidFill>
              </a:rPr>
              <a:t>만지면 안 돼요</a:t>
            </a:r>
            <a:endParaRPr lang="en-US" sz="40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F586CFB-1ED7-F142-90D6-F6B8B0B144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776" y="1648752"/>
            <a:ext cx="4816675" cy="39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0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831695" y="0"/>
            <a:ext cx="847248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학교에 지각하면 </a:t>
            </a:r>
            <a:r>
              <a:rPr lang="ko-KR" altLang="en-US" sz="4800" b="1" i="1" u="sng" dirty="0">
                <a:latin typeface="+mn-ea"/>
              </a:rPr>
              <a:t>안</a:t>
            </a:r>
            <a:r>
              <a:rPr lang="en-US" altLang="ko-KR" sz="4800" b="1" i="1" u="sng" dirty="0">
                <a:latin typeface="+mn-ea"/>
              </a:rPr>
              <a:t> </a:t>
            </a:r>
            <a:r>
              <a:rPr lang="ko-KR" altLang="en-US" sz="4800" b="1" i="1" u="sng" dirty="0">
                <a:latin typeface="+mn-ea"/>
              </a:rPr>
              <a:t>돼요</a:t>
            </a:r>
            <a:endParaRPr lang="en-US" sz="4800" b="1" i="1" u="sng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83DC1C-B72D-6F4E-A4C4-D36B0E22F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572" y="-15756"/>
            <a:ext cx="1711123" cy="1227946"/>
          </a:xfrm>
          <a:prstGeom prst="rect">
            <a:avLst/>
          </a:prstGeom>
        </p:spPr>
      </p:pic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18B40E26-FC74-7848-9DBC-84EBD85876D7}"/>
              </a:ext>
            </a:extLst>
          </p:cNvPr>
          <p:cNvSpPr/>
          <p:nvPr/>
        </p:nvSpPr>
        <p:spPr>
          <a:xfrm>
            <a:off x="7561463" y="2087007"/>
            <a:ext cx="4630537" cy="2799318"/>
          </a:xfrm>
          <a:prstGeom prst="cloudCallout">
            <a:avLst>
              <a:gd name="adj1" fmla="val -79690"/>
              <a:gd name="adj2" fmla="val 21148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0360E5-BC2E-E542-B271-6E6C267FDCB8}"/>
              </a:ext>
            </a:extLst>
          </p:cNvPr>
          <p:cNvSpPr txBox="1"/>
          <p:nvPr/>
        </p:nvSpPr>
        <p:spPr>
          <a:xfrm>
            <a:off x="8105773" y="2824946"/>
            <a:ext cx="3852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1F55B2"/>
                </a:solidFill>
              </a:rPr>
              <a:t>음식을 먹으면 안 돼요</a:t>
            </a:r>
            <a:endParaRPr lang="en-US" sz="40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73F411-F299-7842-BB80-2BFDFDF8C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583" y="1532290"/>
            <a:ext cx="5223078" cy="442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37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321129" y="2236250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5</a:t>
            </a:r>
          </a:p>
        </p:txBody>
      </p:sp>
    </p:spTree>
    <p:extLst>
      <p:ext uri="{BB962C8B-B14F-4D97-AF65-F5344CB8AC3E}">
        <p14:creationId xmlns:p14="http://schemas.microsoft.com/office/powerpoint/2010/main" val="246474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4917BAED-F323-234A-B039-A4A9096D5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275" y="76712"/>
            <a:ext cx="8605520" cy="1506761"/>
          </a:xfrm>
          <a:prstGeom prst="rect">
            <a:avLst/>
          </a:prstGeom>
        </p:spPr>
      </p:pic>
      <p:pic>
        <p:nvPicPr>
          <p:cNvPr id="10" name="Picture 9" descr="A group of people posing for a photo&#10;&#10;Description automatically generated">
            <a:extLst>
              <a:ext uri="{FF2B5EF4-FFF2-40B4-BE49-F238E27FC236}">
                <a16:creationId xmlns="" xmlns:a16="http://schemas.microsoft.com/office/drawing/2014/main" id="{64303364-DC13-8648-B5D2-35F0053DC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409" y="1583473"/>
            <a:ext cx="7340262" cy="46502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96AA6E5-FCEB-1F43-814D-72C7B9614946}"/>
              </a:ext>
            </a:extLst>
          </p:cNvPr>
          <p:cNvSpPr txBox="1"/>
          <p:nvPr/>
        </p:nvSpPr>
        <p:spPr>
          <a:xfrm>
            <a:off x="8298688" y="1916963"/>
            <a:ext cx="1820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질서를 지키다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AB5F5E0-657F-8F4F-89E1-648ADC9FC2DF}"/>
              </a:ext>
            </a:extLst>
          </p:cNvPr>
          <p:cNvSpPr txBox="1"/>
          <p:nvPr/>
        </p:nvSpPr>
        <p:spPr>
          <a:xfrm>
            <a:off x="3132454" y="5793608"/>
            <a:ext cx="24532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넘어지다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37A2E60-F3D9-4743-9FB8-EAF9312E3FCF}"/>
              </a:ext>
            </a:extLst>
          </p:cNvPr>
          <p:cNvSpPr txBox="1"/>
          <p:nvPr/>
        </p:nvSpPr>
        <p:spPr>
          <a:xfrm>
            <a:off x="5774137" y="4724620"/>
            <a:ext cx="24532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뛰다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3A4AF4B-5E0C-7544-98B1-E8C427D7FDE9}"/>
              </a:ext>
            </a:extLst>
          </p:cNvPr>
          <p:cNvSpPr txBox="1"/>
          <p:nvPr/>
        </p:nvSpPr>
        <p:spPr>
          <a:xfrm>
            <a:off x="8127537" y="5526182"/>
            <a:ext cx="24532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밀다</a:t>
            </a:r>
            <a:endParaRPr lang="en-US" sz="2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52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ECF9C2A-4B4F-DB45-9901-40A7EA758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133" y="46479"/>
            <a:ext cx="8950960" cy="62133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70FD8E2-E024-E348-9EF5-616BEA3E2E28}"/>
              </a:ext>
            </a:extLst>
          </p:cNvPr>
          <p:cNvSpPr txBox="1"/>
          <p:nvPr/>
        </p:nvSpPr>
        <p:spPr>
          <a:xfrm>
            <a:off x="3712731" y="2967334"/>
            <a:ext cx="677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아침에 늦게 일어나면 안 돼요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816D184-E9D0-A147-95CA-707E0C7686EF}"/>
              </a:ext>
            </a:extLst>
          </p:cNvPr>
          <p:cNvSpPr txBox="1"/>
          <p:nvPr/>
        </p:nvSpPr>
        <p:spPr>
          <a:xfrm>
            <a:off x="3712731" y="4276602"/>
            <a:ext cx="677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계단에서 뛰면 안 돼요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05F4ECE-6765-8C46-A7DA-99AA91BC3703}"/>
              </a:ext>
            </a:extLst>
          </p:cNvPr>
          <p:cNvSpPr txBox="1"/>
          <p:nvPr/>
        </p:nvSpPr>
        <p:spPr>
          <a:xfrm>
            <a:off x="3712731" y="5663728"/>
            <a:ext cx="677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책상 위에 그림을 그리면 안 돼요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45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90324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질서와 규칙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9BFC982-63E5-B042-8EEF-A6D8294BE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477" y="903249"/>
            <a:ext cx="8604520" cy="5356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70B760D-4B31-C848-9EDA-93CF18081E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508"/>
          <a:stretch/>
        </p:blipFill>
        <p:spPr>
          <a:xfrm>
            <a:off x="101325" y="1930399"/>
            <a:ext cx="3486151" cy="1498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50F537E-331A-3D48-BB7C-94DAD91F8B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33"/>
          <a:stretch/>
        </p:blipFill>
        <p:spPr>
          <a:xfrm>
            <a:off x="101326" y="3305098"/>
            <a:ext cx="3486151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FD45754-032D-A54E-88B9-0CCA7DD69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318" y="199250"/>
            <a:ext cx="8595360" cy="60605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421B6C6-40BE-E647-B275-42E95B97B680}"/>
              </a:ext>
            </a:extLst>
          </p:cNvPr>
          <p:cNvSpPr txBox="1"/>
          <p:nvPr/>
        </p:nvSpPr>
        <p:spPr>
          <a:xfrm>
            <a:off x="5325834" y="2893891"/>
            <a:ext cx="6771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바람이 부니까 창문을 열면 안 돼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A7F1C1A-0FE7-6647-ADA7-BBAD53C2924C}"/>
              </a:ext>
            </a:extLst>
          </p:cNvPr>
          <p:cNvSpPr txBox="1"/>
          <p:nvPr/>
        </p:nvSpPr>
        <p:spPr>
          <a:xfrm>
            <a:off x="5352926" y="4299135"/>
            <a:ext cx="6771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공원에서 꽃을 꺾으면 안 돼요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D60EC97-DDCE-8040-969A-4824D69CAB81}"/>
              </a:ext>
            </a:extLst>
          </p:cNvPr>
          <p:cNvSpPr txBox="1"/>
          <p:nvPr/>
        </p:nvSpPr>
        <p:spPr>
          <a:xfrm>
            <a:off x="5325834" y="5684059"/>
            <a:ext cx="6771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박물관에서 전시품을 만지면 안 돼요</a:t>
            </a:r>
            <a:endParaRPr lang="en-US" sz="2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59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716373DA-3124-7E49-A1F1-953B2D2D0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935" y="153581"/>
            <a:ext cx="9117506" cy="59902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5CE4424-332B-3544-97AA-079F4F7EF80C}"/>
              </a:ext>
            </a:extLst>
          </p:cNvPr>
          <p:cNvSpPr txBox="1"/>
          <p:nvPr/>
        </p:nvSpPr>
        <p:spPr>
          <a:xfrm>
            <a:off x="2954448" y="2998111"/>
            <a:ext cx="6771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숙제 때문에 텔레비전을 못 봤어요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DFDD4C6-E8D1-2043-BB97-210566792884}"/>
              </a:ext>
            </a:extLst>
          </p:cNvPr>
          <p:cNvSpPr txBox="1"/>
          <p:nvPr/>
        </p:nvSpPr>
        <p:spPr>
          <a:xfrm>
            <a:off x="2954448" y="4328864"/>
            <a:ext cx="6771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감기 때문에 학교를 못 갔어요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1DE8D64-5E7B-0349-9B6C-FF5849E786C0}"/>
              </a:ext>
            </a:extLst>
          </p:cNvPr>
          <p:cNvSpPr txBox="1"/>
          <p:nvPr/>
        </p:nvSpPr>
        <p:spPr>
          <a:xfrm>
            <a:off x="2954448" y="5610561"/>
            <a:ext cx="6771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시험 때문에 </a:t>
            </a:r>
            <a:r>
              <a:rPr lang="ko-KR" altLang="en-US" sz="2000" b="1" dirty="0" smtClean="0">
                <a:solidFill>
                  <a:srgbClr val="1F55B2"/>
                </a:solidFill>
              </a:rPr>
              <a:t>놀이공원</a:t>
            </a:r>
            <a:r>
              <a:rPr lang="ko-KR" altLang="en-US" sz="2000" b="1" dirty="0">
                <a:solidFill>
                  <a:srgbClr val="1F55B2"/>
                </a:solidFill>
              </a:rPr>
              <a:t>에</a:t>
            </a:r>
            <a:r>
              <a:rPr lang="ko-KR" altLang="en-US" sz="2000" b="1" dirty="0" smtClean="0">
                <a:solidFill>
                  <a:srgbClr val="1F55B2"/>
                </a:solidFill>
              </a:rPr>
              <a:t> </a:t>
            </a:r>
            <a:r>
              <a:rPr lang="ko-KR" altLang="en-US" sz="2000" b="1" dirty="0">
                <a:solidFill>
                  <a:srgbClr val="1F55B2"/>
                </a:solidFill>
              </a:rPr>
              <a:t>못 갔어요</a:t>
            </a:r>
            <a:endParaRPr lang="en-US" sz="2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2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7CD7D29B-D70C-974A-9C4D-97292929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787" y="194771"/>
            <a:ext cx="8645912" cy="60015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F614F2C-86B4-4440-9F6A-23D9334D262F}"/>
              </a:ext>
            </a:extLst>
          </p:cNvPr>
          <p:cNvSpPr txBox="1"/>
          <p:nvPr/>
        </p:nvSpPr>
        <p:spPr>
          <a:xfrm>
            <a:off x="5681040" y="2882033"/>
            <a:ext cx="5596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눈 때문에 미끄러워요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5305EFB-547B-C84B-B55C-3CD90D56231A}"/>
              </a:ext>
            </a:extLst>
          </p:cNvPr>
          <p:cNvSpPr txBox="1"/>
          <p:nvPr/>
        </p:nvSpPr>
        <p:spPr>
          <a:xfrm>
            <a:off x="5962642" y="4235627"/>
            <a:ext cx="5087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가방 때문에 무거워요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5739767-4705-6342-BD6B-0372A1E60A6A}"/>
              </a:ext>
            </a:extLst>
          </p:cNvPr>
          <p:cNvSpPr txBox="1"/>
          <p:nvPr/>
        </p:nvSpPr>
        <p:spPr>
          <a:xfrm>
            <a:off x="5909420" y="5589222"/>
            <a:ext cx="4625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 일 때문에 아직 회사에 계세요</a:t>
            </a:r>
            <a:endParaRPr lang="en-US" sz="2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28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References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26358A9-07E3-F94F-9990-01962D795A4F}"/>
              </a:ext>
            </a:extLst>
          </p:cNvPr>
          <p:cNvSpPr/>
          <p:nvPr/>
        </p:nvSpPr>
        <p:spPr>
          <a:xfrm>
            <a:off x="310899" y="1404404"/>
            <a:ext cx="116543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hlinkClick r:id="rId4"/>
              </a:rPr>
              <a:t>https://www.youtube.com/watch?v=-43d5aDctWQ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5"/>
              </a:rPr>
              <a:t>https://www.youtube.com/watch?v=F90VCt5Mfow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5"/>
              </a:rPr>
              <a:t>https://www.youtube.com/watch?v=F90VCt5Mfow</a:t>
            </a:r>
            <a:endParaRPr lang="en-US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3-1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 smtClean="0"/>
              <a:t>3-1 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87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8" y="644382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0EB3D76-8E45-964C-A5DC-0AEEC7C7BA91}"/>
              </a:ext>
            </a:extLst>
          </p:cNvPr>
          <p:cNvSpPr/>
          <p:nvPr/>
        </p:nvSpPr>
        <p:spPr>
          <a:xfrm>
            <a:off x="1810213" y="2757461"/>
            <a:ext cx="969784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>
                <a:hlinkClick r:id="rId4"/>
              </a:rPr>
              <a:t>Unit 5 Quizlet </a:t>
            </a:r>
            <a:r>
              <a:rPr lang="ko-KR" altLang="en-US" sz="6600" dirty="0">
                <a:hlinkClick r:id="rId4"/>
              </a:rPr>
              <a:t>바로가기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6141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8" y="913082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7E9455D-BC25-2346-92EC-6C41BDBC8213}"/>
              </a:ext>
            </a:extLst>
          </p:cNvPr>
          <p:cNvSpPr/>
          <p:nvPr/>
        </p:nvSpPr>
        <p:spPr>
          <a:xfrm>
            <a:off x="2220280" y="2587956"/>
            <a:ext cx="77514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6000" dirty="0">
                <a:latin typeface="+mn-ea"/>
                <a:hlinkClick r:id="rId4"/>
              </a:rPr>
              <a:t>질서를 지키자 </a:t>
            </a:r>
            <a:r>
              <a:rPr lang="en-US" sz="6000" dirty="0">
                <a:latin typeface="+mn-ea"/>
                <a:hlinkClick r:id="rId4"/>
              </a:rPr>
              <a:t>youtube </a:t>
            </a:r>
            <a:r>
              <a:rPr lang="ko-KR" altLang="en-US" sz="6000" dirty="0">
                <a:latin typeface="+mn-ea"/>
                <a:hlinkClick r:id="rId4"/>
              </a:rPr>
              <a:t>바로가기</a:t>
            </a:r>
            <a:endParaRPr lang="en-US" sz="6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461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줄을 서서 기다릴 때 지켜야 할 어떤 약속들이 있었나요</a:t>
            </a:r>
            <a:r>
              <a:rPr lang="en-US" altLang="ko-KR" sz="3600" b="1" dirty="0">
                <a:latin typeface="+mn-ea"/>
              </a:rPr>
              <a:t>?</a:t>
            </a:r>
            <a:endParaRPr lang="en-US" sz="36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7A0F0F2-857B-6540-BD2C-CB0DB31B8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762663"/>
            <a:ext cx="12191997" cy="419208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ADC061C-4390-5348-B97C-D98D8742BD9F}"/>
              </a:ext>
            </a:extLst>
          </p:cNvPr>
          <p:cNvSpPr/>
          <p:nvPr/>
        </p:nvSpPr>
        <p:spPr>
          <a:xfrm>
            <a:off x="178420" y="2252546"/>
            <a:ext cx="2720897" cy="524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85331BC-5311-1A4F-A0CC-4CE195275599}"/>
              </a:ext>
            </a:extLst>
          </p:cNvPr>
          <p:cNvSpPr/>
          <p:nvPr/>
        </p:nvSpPr>
        <p:spPr>
          <a:xfrm>
            <a:off x="3185533" y="3166945"/>
            <a:ext cx="2720897" cy="524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3D9F543-EBD5-4142-9C0A-B72A7598D27B}"/>
              </a:ext>
            </a:extLst>
          </p:cNvPr>
          <p:cNvSpPr/>
          <p:nvPr/>
        </p:nvSpPr>
        <p:spPr>
          <a:xfrm>
            <a:off x="6274420" y="2243369"/>
            <a:ext cx="2720897" cy="524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86F23-DA34-7C47-9907-5F512E8F2469}"/>
              </a:ext>
            </a:extLst>
          </p:cNvPr>
          <p:cNvSpPr/>
          <p:nvPr/>
        </p:nvSpPr>
        <p:spPr>
          <a:xfrm>
            <a:off x="9292680" y="3051717"/>
            <a:ext cx="2720897" cy="524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80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F82FBDB-7294-BF4D-9726-B56B0FACB1AE}"/>
              </a:ext>
            </a:extLst>
          </p:cNvPr>
          <p:cNvSpPr/>
          <p:nvPr/>
        </p:nvSpPr>
        <p:spPr>
          <a:xfrm>
            <a:off x="2925899" y="2705724"/>
            <a:ext cx="634019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4400" dirty="0">
                <a:solidFill>
                  <a:srgbClr val="1F55B2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복도에서는 뛰면 안 돼요 </a:t>
            </a:r>
            <a:endParaRPr lang="en-US" altLang="ko-KR" sz="4400" dirty="0" smtClean="0">
              <a:solidFill>
                <a:srgbClr val="1F55B2"/>
              </a:solidFill>
            </a:endParaRPr>
          </a:p>
          <a:p>
            <a:pPr algn="ctr"/>
            <a:r>
              <a:rPr lang="en-US" sz="4400" dirty="0" err="1" smtClean="0">
                <a:solidFill>
                  <a:srgbClr val="1F55B2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youtube</a:t>
            </a:r>
            <a:r>
              <a:rPr lang="en-US" sz="4400" dirty="0" smtClean="0">
                <a:solidFill>
                  <a:srgbClr val="1F55B2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ko-KR" altLang="en-US" sz="4400" dirty="0">
                <a:solidFill>
                  <a:srgbClr val="1F55B2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바로가기</a:t>
            </a:r>
            <a:endParaRPr lang="en-US" sz="4400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3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4821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복도에서는 왜 뛰면 안 돼요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4B42E01-B882-2C40-8997-DB05A2961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69" y="1162644"/>
            <a:ext cx="5585367" cy="4982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87570DDF-B632-7A40-8CAB-BF814EFBC299}"/>
              </a:ext>
            </a:extLst>
          </p:cNvPr>
          <p:cNvSpPr/>
          <p:nvPr/>
        </p:nvSpPr>
        <p:spPr>
          <a:xfrm>
            <a:off x="8809930" y="1561171"/>
            <a:ext cx="2742733" cy="2307616"/>
          </a:xfrm>
          <a:prstGeom prst="cloudCallout">
            <a:avLst>
              <a:gd name="adj1" fmla="val -138286"/>
              <a:gd name="adj2" fmla="val 28984"/>
            </a:avLst>
          </a:prstGeom>
          <a:solidFill>
            <a:srgbClr val="1F55B2"/>
          </a:solidFill>
          <a:ln>
            <a:solidFill>
              <a:srgbClr val="1F55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 smtClean="0">
                <a:latin typeface="+mn-ea"/>
              </a:rPr>
              <a:t>이야기해 봐요</a:t>
            </a:r>
            <a:r>
              <a:rPr lang="en-US" altLang="ko-KR" sz="4800" b="1" dirty="0">
                <a:latin typeface="+mn-ea"/>
              </a:rPr>
              <a:t>!</a:t>
            </a:r>
            <a:r>
              <a:rPr lang="ko-KR" altLang="en-US" sz="4800" b="1" dirty="0">
                <a:latin typeface="+mn-ea"/>
              </a:rPr>
              <a:t>  무슨 표지 같아요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15529BC-97AC-FC46-B081-B029C2C42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243" y="1227945"/>
            <a:ext cx="7582829" cy="503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5732</TotalTime>
  <Words>817</Words>
  <Application>Microsoft Office PowerPoint</Application>
  <PresentationFormat>Widescreen</PresentationFormat>
  <Paragraphs>160</Paragraphs>
  <Slides>33</Slides>
  <Notes>33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맑은 고딕</vt:lpstr>
      <vt:lpstr>Arial</vt:lpstr>
      <vt:lpstr>Calibri</vt:lpstr>
      <vt:lpstr>Calibri Light</vt:lpstr>
      <vt:lpstr>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40</cp:revision>
  <dcterms:created xsi:type="dcterms:W3CDTF">2020-06-26T01:09:28Z</dcterms:created>
  <dcterms:modified xsi:type="dcterms:W3CDTF">2020-07-06T19:27:52Z</dcterms:modified>
</cp:coreProperties>
</file>